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7" r:id="rId1"/>
    <p:sldMasterId id="2147483712" r:id="rId2"/>
  </p:sldMasterIdLst>
  <p:notesMasterIdLst>
    <p:notesMasterId r:id="rId19"/>
  </p:notesMasterIdLst>
  <p:handoutMasterIdLst>
    <p:handoutMasterId r:id="rId20"/>
  </p:handoutMasterIdLst>
  <p:sldIdLst>
    <p:sldId id="271" r:id="rId3"/>
    <p:sldId id="267" r:id="rId4"/>
    <p:sldId id="263" r:id="rId5"/>
    <p:sldId id="299" r:id="rId6"/>
    <p:sldId id="331" r:id="rId7"/>
    <p:sldId id="324" r:id="rId8"/>
    <p:sldId id="325" r:id="rId9"/>
    <p:sldId id="326" r:id="rId10"/>
    <p:sldId id="268" r:id="rId11"/>
    <p:sldId id="334" r:id="rId12"/>
    <p:sldId id="335" r:id="rId13"/>
    <p:sldId id="327" r:id="rId14"/>
    <p:sldId id="323" r:id="rId15"/>
    <p:sldId id="329" r:id="rId16"/>
    <p:sldId id="330" r:id="rId17"/>
    <p:sldId id="314" r:id="rId18"/>
  </p:sldIdLst>
  <p:sldSz cx="9144000" cy="5143500" type="screen16x9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A9ABAE"/>
    <a:srgbClr val="CBDDF4"/>
    <a:srgbClr val="F6F6F6"/>
    <a:srgbClr val="F50850"/>
    <a:srgbClr val="F0F7F5"/>
    <a:srgbClr val="F1F1F2"/>
    <a:srgbClr val="4285F4"/>
    <a:srgbClr val="898B8D"/>
    <a:srgbClr val="E3E4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132"/>
    <p:restoredTop sz="94541"/>
  </p:normalViewPr>
  <p:slideViewPr>
    <p:cSldViewPr snapToGrid="0" snapToObjects="1">
      <p:cViewPr varScale="1">
        <p:scale>
          <a:sx n="159" d="100"/>
          <a:sy n="159" d="100"/>
        </p:scale>
        <p:origin x="944" y="18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9" d="100"/>
          <a:sy n="99" d="100"/>
        </p:scale>
        <p:origin x="4272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59FDDB-4DE8-EF4A-9221-9CE6176B58ED}" type="datetimeFigureOut">
              <a:rPr lang="en-US" smtClean="0"/>
              <a:t>6/13/18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AA7D8E-F6DA-DE4E-872E-449D8D2B2B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74684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571491-E2F4-1C43-9031-DF5F27DE8785}" type="datetimeFigureOut">
              <a:rPr lang="en-US" smtClean="0"/>
              <a:t>6/13/18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2377A3-223C-644F-B354-0731D2353C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2468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2377A3-223C-644F-B354-0731D2353C8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4608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2377A3-223C-644F-B354-0731D2353C8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8290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2377A3-223C-644F-B354-0731D2353C8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5379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2377A3-223C-644F-B354-0731D2353C8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6965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2377A3-223C-644F-B354-0731D2353C8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8672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2377A3-223C-644F-B354-0731D2353C8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7848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8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4.png"/><Relationship Id="rId5" Type="http://schemas.openxmlformats.org/officeDocument/2006/relationships/image" Target="../media/image8.png"/><Relationship Id="rId4" Type="http://schemas.openxmlformats.org/officeDocument/2006/relationships/image" Target="../media/image15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Slide-v1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3" name="OrangeLine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909" y="3133725"/>
            <a:ext cx="7543800" cy="63558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798909" y="1563997"/>
            <a:ext cx="7543800" cy="1338828"/>
          </a:xfrm>
          <a:prstGeom prst="rect">
            <a:avLst/>
          </a:prstGeom>
        </p:spPr>
        <p:txBody>
          <a:bodyPr anchor="ctr">
            <a:spAutoFit/>
          </a:bodyPr>
          <a:lstStyle>
            <a:lvl1pPr algn="ctr">
              <a:defRPr sz="4500" baseline="0">
                <a:latin typeface="DINOT" charset="0"/>
              </a:defRPr>
            </a:lvl1pPr>
          </a:lstStyle>
          <a:p>
            <a:r>
              <a:rPr lang="en-US" dirty="0"/>
              <a:t>Click to edit Master title style </a:t>
            </a:r>
          </a:p>
        </p:txBody>
      </p:sp>
      <p:sp>
        <p:nvSpPr>
          <p:cNvPr id="8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-4763" y="4859420"/>
            <a:ext cx="185329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Copyright © </a:t>
            </a:r>
            <a:r>
              <a:rPr lang="en-US" dirty="0" err="1"/>
              <a:t>www.ine.com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7163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8" grpId="0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SlideGrey-Building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526474" y="734290"/>
            <a:ext cx="8007926" cy="3893127"/>
          </a:xfrm>
          <a:prstGeom prst="rect">
            <a:avLst/>
          </a:prstGeom>
        </p:spPr>
        <p:txBody>
          <a:bodyPr anchor="ctr"/>
          <a:lstStyle>
            <a:lvl1pPr>
              <a:defRPr baseline="0">
                <a:solidFill>
                  <a:srgbClr val="F1F1F2"/>
                </a:solidFill>
                <a:effectLst/>
                <a:latin typeface="DINO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767387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SlideGrey-DataCenter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526474" y="734290"/>
            <a:ext cx="8007926" cy="3893127"/>
          </a:xfrm>
          <a:prstGeom prst="rect">
            <a:avLst/>
          </a:prstGeom>
        </p:spPr>
        <p:txBody>
          <a:bodyPr anchor="ctr"/>
          <a:lstStyle>
            <a:lvl1pPr>
              <a:defRPr baseline="0">
                <a:solidFill>
                  <a:srgbClr val="F1F1F2"/>
                </a:solidFill>
                <a:effectLst/>
                <a:latin typeface="DINO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612286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SlideGrey-Class0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526474" y="734290"/>
            <a:ext cx="8007926" cy="3893127"/>
          </a:xfrm>
          <a:prstGeom prst="rect">
            <a:avLst/>
          </a:prstGeom>
        </p:spPr>
        <p:txBody>
          <a:bodyPr anchor="ctr"/>
          <a:lstStyle>
            <a:lvl1pPr>
              <a:defRPr baseline="0">
                <a:solidFill>
                  <a:srgbClr val="F1F1F2"/>
                </a:solidFill>
                <a:effectLst/>
                <a:latin typeface="DINO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153455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SlideGrey-Class0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526474" y="734290"/>
            <a:ext cx="8007926" cy="3893127"/>
          </a:xfrm>
          <a:prstGeom prst="rect">
            <a:avLst/>
          </a:prstGeom>
        </p:spPr>
        <p:txBody>
          <a:bodyPr anchor="ctr"/>
          <a:lstStyle>
            <a:lvl1pPr>
              <a:defRPr baseline="0">
                <a:solidFill>
                  <a:srgbClr val="F1F1F2"/>
                </a:solidFill>
                <a:effectLst/>
                <a:latin typeface="DINO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7441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tementSlideGrey-Class0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526474" y="734290"/>
            <a:ext cx="8007926" cy="3893127"/>
          </a:xfrm>
          <a:prstGeom prst="rect">
            <a:avLst/>
          </a:prstGeom>
        </p:spPr>
        <p:txBody>
          <a:bodyPr anchor="ctr"/>
          <a:lstStyle>
            <a:lvl1pPr>
              <a:defRPr baseline="0">
                <a:solidFill>
                  <a:srgbClr val="F1F1F2"/>
                </a:solidFill>
                <a:effectLst/>
                <a:latin typeface="DINO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673547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SlideGrey-Class0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526474" y="734290"/>
            <a:ext cx="8007926" cy="3893127"/>
          </a:xfrm>
          <a:prstGeom prst="rect">
            <a:avLst/>
          </a:prstGeom>
        </p:spPr>
        <p:txBody>
          <a:bodyPr anchor="ctr"/>
          <a:lstStyle>
            <a:lvl1pPr>
              <a:defRPr baseline="0">
                <a:solidFill>
                  <a:srgbClr val="F1F1F2"/>
                </a:solidFill>
                <a:effectLst/>
                <a:latin typeface="DINO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274087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SlideGrey-RackServer01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526474" y="734290"/>
            <a:ext cx="8007926" cy="3893127"/>
          </a:xfrm>
          <a:prstGeom prst="rect">
            <a:avLst/>
          </a:prstGeom>
        </p:spPr>
        <p:txBody>
          <a:bodyPr anchor="ctr"/>
          <a:lstStyle>
            <a:lvl1pPr>
              <a:defRPr baseline="0">
                <a:solidFill>
                  <a:srgbClr val="F1F1F2"/>
                </a:solidFill>
                <a:effectLst/>
                <a:latin typeface="DINO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608478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SlideGrey-RackServer02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526474" y="734290"/>
            <a:ext cx="8007926" cy="3893127"/>
          </a:xfrm>
          <a:prstGeom prst="rect">
            <a:avLst/>
          </a:prstGeom>
        </p:spPr>
        <p:txBody>
          <a:bodyPr anchor="ctr"/>
          <a:lstStyle>
            <a:lvl1pPr>
              <a:defRPr baseline="0">
                <a:solidFill>
                  <a:srgbClr val="F1F1F2"/>
                </a:solidFill>
                <a:effectLst/>
                <a:latin typeface="DINO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571821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SlideGrey-Windowflar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526474" y="734290"/>
            <a:ext cx="8007926" cy="3893127"/>
          </a:xfrm>
          <a:prstGeom prst="rect">
            <a:avLst/>
          </a:prstGeom>
        </p:spPr>
        <p:txBody>
          <a:bodyPr anchor="ctr"/>
          <a:lstStyle>
            <a:lvl1pPr>
              <a:defRPr baseline="0">
                <a:solidFill>
                  <a:srgbClr val="F1F1F2"/>
                </a:solidFill>
                <a:effectLst/>
                <a:latin typeface="DINO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29855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SlideOrange-Building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526474" y="734290"/>
            <a:ext cx="8007926" cy="3893127"/>
          </a:xfrm>
          <a:prstGeom prst="rect">
            <a:avLst/>
          </a:prstGeom>
        </p:spPr>
        <p:txBody>
          <a:bodyPr anchor="ctr"/>
          <a:lstStyle>
            <a:lvl1pPr>
              <a:defRPr baseline="0">
                <a:solidFill>
                  <a:srgbClr val="F1F1F2"/>
                </a:solidFill>
                <a:effectLst/>
                <a:latin typeface="DINO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713315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ructorInfoSlide-FewerBad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 userDrawn="1"/>
        </p:nvSpPr>
        <p:spPr>
          <a:xfrm>
            <a:off x="5926046" y="861204"/>
            <a:ext cx="2270255" cy="2270255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InstructorPhoto"/>
          <p:cNvSpPr>
            <a:spLocks noGrp="1"/>
          </p:cNvSpPr>
          <p:nvPr>
            <p:ph type="pic" idx="1" hasCustomPrompt="1"/>
          </p:nvPr>
        </p:nvSpPr>
        <p:spPr>
          <a:xfrm>
            <a:off x="5325180" y="201705"/>
            <a:ext cx="3706997" cy="2722567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dirty="0"/>
              <a:t>Image</a:t>
            </a:r>
          </a:p>
          <a:p>
            <a:r>
              <a:rPr lang="en-US" dirty="0"/>
              <a:t>Goes</a:t>
            </a:r>
          </a:p>
          <a:p>
            <a:r>
              <a:rPr lang="en-US" dirty="0"/>
              <a:t>Here</a:t>
            </a:r>
          </a:p>
        </p:txBody>
      </p:sp>
      <p:sp>
        <p:nvSpPr>
          <p:cNvPr id="19" name="Name"/>
          <p:cNvSpPr>
            <a:spLocks noGrp="1"/>
          </p:cNvSpPr>
          <p:nvPr>
            <p:ph type="body" sz="quarter" idx="13"/>
          </p:nvPr>
        </p:nvSpPr>
        <p:spPr>
          <a:xfrm>
            <a:off x="831274" y="2124376"/>
            <a:ext cx="4585980" cy="737745"/>
          </a:xfrm>
          <a:prstGeom prst="rect">
            <a:avLst/>
          </a:prstGeom>
        </p:spPr>
        <p:txBody>
          <a:bodyPr/>
          <a:lstStyle>
            <a:lvl1pPr marL="171450" indent="0">
              <a:buFontTx/>
              <a:buNone/>
              <a:defRPr sz="2200" baseline="0">
                <a:solidFill>
                  <a:schemeClr val="tx1">
                    <a:lumMod val="85000"/>
                    <a:lumOff val="15000"/>
                  </a:schemeClr>
                </a:solidFill>
                <a:latin typeface="DINOT" charset="0"/>
              </a:defRPr>
            </a:lvl1pPr>
            <a:lvl2pPr marL="171450" indent="0">
              <a:buFontTx/>
              <a:buNone/>
              <a:defRPr baseline="0">
                <a:solidFill>
                  <a:schemeClr val="tx1">
                    <a:lumMod val="50000"/>
                    <a:lumOff val="50000"/>
                  </a:schemeClr>
                </a:solidFill>
                <a:latin typeface="DINOT" charset="0"/>
              </a:defRPr>
            </a:lvl2pPr>
            <a:lvl3pPr marL="171450" indent="0">
              <a:buFontTx/>
              <a:buNone/>
              <a:defRPr/>
            </a:lvl3pPr>
            <a:lvl4pPr marL="171450" indent="0">
              <a:buFontTx/>
              <a:buNone/>
              <a:defRPr sz="1650" baseline="0"/>
            </a:lvl4pPr>
            <a:lvl5pPr marL="17145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6" name="Badges"/>
          <p:cNvSpPr>
            <a:spLocks noGrp="1"/>
          </p:cNvSpPr>
          <p:nvPr>
            <p:ph type="pic" sz="quarter" idx="14" hasCustomPrompt="1"/>
          </p:nvPr>
        </p:nvSpPr>
        <p:spPr>
          <a:xfrm>
            <a:off x="5923301" y="4149688"/>
            <a:ext cx="1733285" cy="81966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Badges</a:t>
            </a:r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-1828" y="2918521"/>
            <a:ext cx="9148573" cy="2282129"/>
            <a:chOff x="-1828" y="2918521"/>
            <a:chExt cx="9148573" cy="2282129"/>
          </a:xfrm>
        </p:grpSpPr>
        <p:sp>
          <p:nvSpPr>
            <p:cNvPr id="4" name="GrayBox"/>
            <p:cNvSpPr/>
            <p:nvPr userDrawn="1"/>
          </p:nvSpPr>
          <p:spPr>
            <a:xfrm>
              <a:off x="-1828" y="2930070"/>
              <a:ext cx="9145828" cy="2270580"/>
            </a:xfrm>
            <a:prstGeom prst="rect">
              <a:avLst/>
            </a:prstGeom>
            <a:solidFill>
              <a:srgbClr val="E3E4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pic>
          <p:nvPicPr>
            <p:cNvPr id="17" name="INE Logo" hidden="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003477" y="4755253"/>
              <a:ext cx="1028700" cy="322633"/>
            </a:xfrm>
            <a:prstGeom prst="rect">
              <a:avLst/>
            </a:prstGeom>
          </p:spPr>
        </p:pic>
        <p:pic>
          <p:nvPicPr>
            <p:cNvPr id="9" name="OrangeLine"/>
            <p:cNvPicPr>
              <a:picLocks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V="1">
              <a:off x="-1827" y="2918521"/>
              <a:ext cx="9148572" cy="13716"/>
            </a:xfrm>
            <a:prstGeom prst="rect">
              <a:avLst/>
            </a:prstGeom>
          </p:spPr>
        </p:pic>
      </p:grpSp>
      <p:sp>
        <p:nvSpPr>
          <p:cNvPr id="18" name="INE.com"/>
          <p:cNvSpPr>
            <a:spLocks noGrp="1"/>
          </p:cNvSpPr>
          <p:nvPr>
            <p:ph type="ftr" sz="quarter" idx="3"/>
          </p:nvPr>
        </p:nvSpPr>
        <p:spPr>
          <a:xfrm>
            <a:off x="-4763" y="4859420"/>
            <a:ext cx="185329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Copyright © </a:t>
            </a:r>
            <a:r>
              <a:rPr lang="en-US" dirty="0" err="1"/>
              <a:t>www.ine.com</a:t>
            </a:r>
            <a:endParaRPr lang="en-US" dirty="0"/>
          </a:p>
        </p:txBody>
      </p:sp>
      <p:sp>
        <p:nvSpPr>
          <p:cNvPr id="28" name="Certs"/>
          <p:cNvSpPr>
            <a:spLocks noGrp="1"/>
          </p:cNvSpPr>
          <p:nvPr>
            <p:ph type="body" sz="quarter" idx="17"/>
          </p:nvPr>
        </p:nvSpPr>
        <p:spPr>
          <a:xfrm>
            <a:off x="5926046" y="3137210"/>
            <a:ext cx="2779047" cy="1300151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0">
              <a:buFontTx/>
              <a:buNone/>
              <a:defRPr sz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DINOT" charset="0"/>
              </a:defRPr>
            </a:lvl1pPr>
            <a:lvl2pPr marL="171450" indent="0">
              <a:buFontTx/>
              <a:buNone/>
              <a:defRPr sz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DINOT" charset="0"/>
              </a:defRPr>
            </a:lvl2pPr>
            <a:lvl3pPr marL="171450" indent="0">
              <a:buFontTx/>
              <a:buNone/>
              <a:defRPr sz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DINOT" charset="0"/>
              </a:defRPr>
            </a:lvl3pPr>
            <a:lvl4pPr marL="171450" indent="0">
              <a:buFontTx/>
              <a:buNone/>
              <a:defRPr sz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DINOT" charset="0"/>
              </a:defRPr>
            </a:lvl4pPr>
            <a:lvl5pPr marL="171450" indent="0">
              <a:buFontTx/>
              <a:buNone/>
              <a:defRPr sz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DINO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6" name="Contact-Info"/>
          <p:cNvSpPr>
            <a:spLocks noGrp="1"/>
          </p:cNvSpPr>
          <p:nvPr>
            <p:ph type="body" sz="quarter" idx="15"/>
          </p:nvPr>
        </p:nvSpPr>
        <p:spPr>
          <a:xfrm>
            <a:off x="1189585" y="3169180"/>
            <a:ext cx="4135594" cy="888608"/>
          </a:xfrm>
          <a:prstGeom prst="rect">
            <a:avLst/>
          </a:prstGeom>
        </p:spPr>
        <p:txBody>
          <a:bodyPr>
            <a:noAutofit/>
          </a:bodyPr>
          <a:lstStyle>
            <a:lvl1pPr marL="457200" indent="-285750">
              <a:buFontTx/>
              <a:buBlip>
                <a:blip r:embed="rId4"/>
              </a:buBlip>
              <a:defRPr sz="1700" baseline="0">
                <a:solidFill>
                  <a:schemeClr val="tx1">
                    <a:lumMod val="50000"/>
                    <a:lumOff val="50000"/>
                  </a:schemeClr>
                </a:solidFill>
                <a:latin typeface="DINOT" charset="0"/>
              </a:defRPr>
            </a:lvl1pPr>
            <a:lvl2pPr marL="457200" indent="-285750">
              <a:buFontTx/>
              <a:buBlip>
                <a:blip r:embed="rId5"/>
              </a:buBlip>
              <a:defRPr sz="1700" baseline="0">
                <a:solidFill>
                  <a:schemeClr val="tx1">
                    <a:lumMod val="50000"/>
                    <a:lumOff val="50000"/>
                  </a:schemeClr>
                </a:solidFill>
                <a:latin typeface="DINOT" charset="0"/>
              </a:defRPr>
            </a:lvl2pPr>
            <a:lvl3pPr marL="457200" indent="-285750">
              <a:buFontTx/>
              <a:buBlip>
                <a:blip r:embed="rId6"/>
              </a:buBlip>
              <a:defRPr sz="1700" baseline="0">
                <a:solidFill>
                  <a:schemeClr val="tx1">
                    <a:lumMod val="50000"/>
                    <a:lumOff val="50000"/>
                  </a:schemeClr>
                </a:solidFill>
                <a:latin typeface="DINOT" charset="0"/>
              </a:defRPr>
            </a:lvl3pPr>
            <a:lvl4pPr>
              <a:defRPr sz="1800" baseline="0"/>
            </a:lvl4pPr>
            <a:lvl5pPr>
              <a:defRPr sz="1800" baseline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25" name="OrangeLine"/>
          <p:cNvPicPr>
            <a:picLocks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0" y="2917922"/>
            <a:ext cx="9153144" cy="13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64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500"/>
                            </p:stCondLst>
                            <p:childTnLst>
                              <p:par>
                                <p:cTn id="4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" grpId="0"/>
      <p:bldP spid="19" grpId="0" build="p">
        <p:tmplLst>
          <p:tmpl lvl="1"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/>
      <p:bldP spid="18" grpId="0"/>
      <p:bldP spid="28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SlideOrange-DataCenter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526474" y="734290"/>
            <a:ext cx="8007926" cy="3893127"/>
          </a:xfrm>
          <a:prstGeom prst="rect">
            <a:avLst/>
          </a:prstGeom>
        </p:spPr>
        <p:txBody>
          <a:bodyPr anchor="ctr"/>
          <a:lstStyle>
            <a:lvl1pPr>
              <a:defRPr baseline="0">
                <a:solidFill>
                  <a:srgbClr val="F1F1F2"/>
                </a:solidFill>
                <a:effectLst/>
                <a:latin typeface="DINO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827328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SlideOrange-Class0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526474" y="734290"/>
            <a:ext cx="8007926" cy="3893127"/>
          </a:xfrm>
          <a:prstGeom prst="rect">
            <a:avLst/>
          </a:prstGeom>
        </p:spPr>
        <p:txBody>
          <a:bodyPr anchor="ctr"/>
          <a:lstStyle>
            <a:lvl1pPr>
              <a:defRPr baseline="0">
                <a:solidFill>
                  <a:srgbClr val="F1F1F2"/>
                </a:solidFill>
                <a:effectLst/>
                <a:latin typeface="DINO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222500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SlideOrange-Class0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526474" y="734290"/>
            <a:ext cx="8007926" cy="3893127"/>
          </a:xfrm>
          <a:prstGeom prst="rect">
            <a:avLst/>
          </a:prstGeom>
        </p:spPr>
        <p:txBody>
          <a:bodyPr anchor="ctr"/>
          <a:lstStyle>
            <a:lvl1pPr>
              <a:defRPr baseline="0">
                <a:solidFill>
                  <a:srgbClr val="F1F1F2"/>
                </a:solidFill>
                <a:effectLst/>
                <a:latin typeface="DINO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38337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SlideOrange-Class0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526474" y="734290"/>
            <a:ext cx="8007926" cy="3893127"/>
          </a:xfrm>
          <a:prstGeom prst="rect">
            <a:avLst/>
          </a:prstGeom>
        </p:spPr>
        <p:txBody>
          <a:bodyPr anchor="ctr"/>
          <a:lstStyle>
            <a:lvl1pPr>
              <a:defRPr baseline="0">
                <a:solidFill>
                  <a:srgbClr val="F1F1F2"/>
                </a:solidFill>
                <a:effectLst/>
                <a:latin typeface="DINO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85392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SlideOrange-Class0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526474" y="734290"/>
            <a:ext cx="8007926" cy="3893127"/>
          </a:xfrm>
          <a:prstGeom prst="rect">
            <a:avLst/>
          </a:prstGeom>
        </p:spPr>
        <p:txBody>
          <a:bodyPr anchor="ctr"/>
          <a:lstStyle>
            <a:lvl1pPr>
              <a:defRPr baseline="0">
                <a:solidFill>
                  <a:srgbClr val="F1F1F2"/>
                </a:solidFill>
                <a:effectLst/>
                <a:latin typeface="DINO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28917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SlideOrange-RackServer1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526474" y="734290"/>
            <a:ext cx="8007926" cy="3893127"/>
          </a:xfrm>
          <a:prstGeom prst="rect">
            <a:avLst/>
          </a:prstGeom>
        </p:spPr>
        <p:txBody>
          <a:bodyPr anchor="ctr"/>
          <a:lstStyle>
            <a:lvl1pPr>
              <a:defRPr baseline="0">
                <a:solidFill>
                  <a:srgbClr val="F1F1F2"/>
                </a:solidFill>
                <a:effectLst/>
                <a:latin typeface="DINO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22514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SlideOrange-RackServer2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526474" y="734290"/>
            <a:ext cx="8007926" cy="3893127"/>
          </a:xfrm>
          <a:prstGeom prst="rect">
            <a:avLst/>
          </a:prstGeom>
        </p:spPr>
        <p:txBody>
          <a:bodyPr anchor="ctr"/>
          <a:lstStyle>
            <a:lvl1pPr>
              <a:defRPr baseline="0">
                <a:solidFill>
                  <a:srgbClr val="F1F1F2"/>
                </a:solidFill>
                <a:effectLst/>
                <a:latin typeface="DINO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507787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tementSlideOrange-Windowflar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526474" y="734290"/>
            <a:ext cx="8007926" cy="3893127"/>
          </a:xfrm>
          <a:prstGeom prst="rect">
            <a:avLst/>
          </a:prstGeom>
        </p:spPr>
        <p:txBody>
          <a:bodyPr anchor="ctr"/>
          <a:lstStyle>
            <a:lvl1pPr>
              <a:defRPr baseline="0">
                <a:solidFill>
                  <a:srgbClr val="F1F1F2"/>
                </a:solidFill>
                <a:effectLst/>
                <a:latin typeface="DINO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50085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structorInformationSlide-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8"/>
          <p:cNvSpPr>
            <a:spLocks noGrp="1"/>
          </p:cNvSpPr>
          <p:nvPr>
            <p:ph type="body" sz="quarter" idx="13"/>
          </p:nvPr>
        </p:nvSpPr>
        <p:spPr>
          <a:xfrm>
            <a:off x="831274" y="2124376"/>
            <a:ext cx="4585980" cy="737745"/>
          </a:xfrm>
          <a:prstGeom prst="rect">
            <a:avLst/>
          </a:prstGeom>
        </p:spPr>
        <p:txBody>
          <a:bodyPr/>
          <a:lstStyle>
            <a:lvl1pPr marL="171450" indent="0">
              <a:buFontTx/>
              <a:buNone/>
              <a:defRPr sz="2200" baseline="0">
                <a:solidFill>
                  <a:schemeClr val="tx1">
                    <a:lumMod val="85000"/>
                    <a:lumOff val="15000"/>
                  </a:schemeClr>
                </a:solidFill>
                <a:latin typeface="DINOT" charset="0"/>
              </a:defRPr>
            </a:lvl1pPr>
            <a:lvl2pPr marL="171450" indent="0">
              <a:buFontTx/>
              <a:buNone/>
              <a:defRPr baseline="0">
                <a:solidFill>
                  <a:schemeClr val="tx1">
                    <a:lumMod val="50000"/>
                    <a:lumOff val="50000"/>
                  </a:schemeClr>
                </a:solidFill>
                <a:latin typeface="DINOT" charset="0"/>
              </a:defRPr>
            </a:lvl2pPr>
            <a:lvl3pPr marL="171450" indent="0">
              <a:buFontTx/>
              <a:buNone/>
              <a:defRPr/>
            </a:lvl3pPr>
            <a:lvl4pPr marL="171450" indent="0">
              <a:buFontTx/>
              <a:buNone/>
              <a:defRPr sz="1650" baseline="0"/>
            </a:lvl4pPr>
            <a:lvl5pPr marL="17145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-4763" y="2955223"/>
            <a:ext cx="9145828" cy="2282129"/>
            <a:chOff x="-1828" y="2918521"/>
            <a:chExt cx="9145828" cy="2282129"/>
          </a:xfrm>
        </p:grpSpPr>
        <p:sp>
          <p:nvSpPr>
            <p:cNvPr id="4" name="GrayBox"/>
            <p:cNvSpPr/>
            <p:nvPr userDrawn="1"/>
          </p:nvSpPr>
          <p:spPr>
            <a:xfrm>
              <a:off x="-1828" y="2930070"/>
              <a:ext cx="9145828" cy="2270580"/>
            </a:xfrm>
            <a:prstGeom prst="rect">
              <a:avLst/>
            </a:prstGeom>
            <a:solidFill>
              <a:srgbClr val="E3E4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pic>
          <p:nvPicPr>
            <p:cNvPr id="9" name="OrangeLine"/>
            <p:cNvPicPr>
              <a:picLocks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V="1">
              <a:off x="0" y="2918521"/>
              <a:ext cx="9144000" cy="13716"/>
            </a:xfrm>
            <a:prstGeom prst="rect">
              <a:avLst/>
            </a:prstGeom>
          </p:spPr>
        </p:pic>
      </p:grpSp>
      <p:sp>
        <p:nvSpPr>
          <p:cNvPr id="13" name="Contact-Info"/>
          <p:cNvSpPr>
            <a:spLocks noGrp="1"/>
          </p:cNvSpPr>
          <p:nvPr>
            <p:ph type="body" sz="quarter" idx="11"/>
          </p:nvPr>
        </p:nvSpPr>
        <p:spPr>
          <a:xfrm>
            <a:off x="919648" y="3172954"/>
            <a:ext cx="5004068" cy="888608"/>
          </a:xfrm>
          <a:prstGeom prst="rect">
            <a:avLst/>
          </a:prstGeom>
        </p:spPr>
        <p:txBody>
          <a:bodyPr>
            <a:noAutofit/>
          </a:bodyPr>
          <a:lstStyle>
            <a:lvl1pPr marL="457200" indent="-285750">
              <a:buFontTx/>
              <a:buBlip>
                <a:blip r:embed="rId3"/>
              </a:buBlip>
              <a:defRPr sz="1700" baseline="0">
                <a:solidFill>
                  <a:schemeClr val="tx1">
                    <a:lumMod val="50000"/>
                    <a:lumOff val="50000"/>
                  </a:schemeClr>
                </a:solidFill>
                <a:latin typeface="DINOT" charset="0"/>
              </a:defRPr>
            </a:lvl1pPr>
            <a:lvl2pPr marL="457200" indent="-285750">
              <a:buFontTx/>
              <a:buBlip>
                <a:blip r:embed="rId4"/>
              </a:buBlip>
              <a:defRPr sz="1700" baseline="0">
                <a:solidFill>
                  <a:schemeClr val="tx1">
                    <a:lumMod val="50000"/>
                    <a:lumOff val="50000"/>
                  </a:schemeClr>
                </a:solidFill>
                <a:latin typeface="DINOT" charset="0"/>
              </a:defRPr>
            </a:lvl2pPr>
            <a:lvl3pPr marL="457200" indent="-285750">
              <a:buFontTx/>
              <a:buBlip>
                <a:blip r:embed="rId5"/>
              </a:buBlip>
              <a:defRPr sz="1700" baseline="0">
                <a:solidFill>
                  <a:schemeClr val="tx1">
                    <a:lumMod val="50000"/>
                    <a:lumOff val="50000"/>
                  </a:schemeClr>
                </a:solidFill>
                <a:latin typeface="DINOT" charset="0"/>
              </a:defRPr>
            </a:lvl3pPr>
            <a:lvl4pPr>
              <a:defRPr sz="1800" baseline="0"/>
            </a:lvl4pPr>
            <a:lvl5pPr>
              <a:defRPr sz="1800" baseline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5" name="Certs"/>
          <p:cNvSpPr>
            <a:spLocks noGrp="1"/>
          </p:cNvSpPr>
          <p:nvPr>
            <p:ph type="body" sz="quarter" idx="12"/>
          </p:nvPr>
        </p:nvSpPr>
        <p:spPr>
          <a:xfrm>
            <a:off x="6003474" y="3131459"/>
            <a:ext cx="2139039" cy="1300151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0">
              <a:buFontTx/>
              <a:buNone/>
              <a:defRPr sz="1000" baseline="0">
                <a:solidFill>
                  <a:schemeClr val="tx1">
                    <a:lumMod val="50000"/>
                    <a:lumOff val="50000"/>
                  </a:schemeClr>
                </a:solidFill>
                <a:latin typeface="DINOT" charset="0"/>
              </a:defRPr>
            </a:lvl1pPr>
            <a:lvl2pPr marL="171450" indent="0">
              <a:buFontTx/>
              <a:buNone/>
              <a:defRPr sz="1000" baseline="0">
                <a:solidFill>
                  <a:schemeClr val="tx1">
                    <a:lumMod val="50000"/>
                    <a:lumOff val="50000"/>
                  </a:schemeClr>
                </a:solidFill>
                <a:latin typeface="DINOT" charset="0"/>
              </a:defRPr>
            </a:lvl2pPr>
            <a:lvl3pPr marL="171450" indent="0">
              <a:buFontTx/>
              <a:buNone/>
              <a:defRPr sz="1000" baseline="0">
                <a:solidFill>
                  <a:schemeClr val="tx1">
                    <a:lumMod val="50000"/>
                    <a:lumOff val="50000"/>
                  </a:schemeClr>
                </a:solidFill>
                <a:latin typeface="DINOT" charset="0"/>
              </a:defRPr>
            </a:lvl3pPr>
            <a:lvl4pPr marL="171450" indent="0">
              <a:buFontTx/>
              <a:buNone/>
              <a:defRPr sz="1000" baseline="0">
                <a:solidFill>
                  <a:schemeClr val="tx1">
                    <a:lumMod val="50000"/>
                    <a:lumOff val="50000"/>
                  </a:schemeClr>
                </a:solidFill>
                <a:latin typeface="DINOT" charset="0"/>
              </a:defRPr>
            </a:lvl4pPr>
            <a:lvl5pPr marL="171450" indent="0">
              <a:buFontTx/>
              <a:buNone/>
              <a:defRPr sz="1000" baseline="0">
                <a:solidFill>
                  <a:schemeClr val="tx1">
                    <a:lumMod val="50000"/>
                    <a:lumOff val="50000"/>
                  </a:schemeClr>
                </a:solidFill>
                <a:latin typeface="DINO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INE.com"/>
          <p:cNvSpPr>
            <a:spLocks noGrp="1"/>
          </p:cNvSpPr>
          <p:nvPr>
            <p:ph type="ftr" sz="quarter" idx="3"/>
          </p:nvPr>
        </p:nvSpPr>
        <p:spPr>
          <a:xfrm>
            <a:off x="-4763" y="4859420"/>
            <a:ext cx="185329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Copyright © </a:t>
            </a:r>
            <a:r>
              <a:rPr lang="en-US" dirty="0" err="1"/>
              <a:t>www.ine.com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16683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900"/>
                            </p:stCondLst>
                            <p:childTnLst>
                              <p:par>
                                <p:cTn id="3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400"/>
                            </p:stCondLst>
                            <p:childTnLst>
                              <p:par>
                                <p:cTn id="3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>
        <p:tmplLst>
          <p:tmpl lvl="1"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22" presetClass="entr" presetSubtype="8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22" presetClass="entr" presetSubtype="8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22" presetClass="entr" presetSubtype="8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22" presetClass="entr" presetSubtype="8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maryBulletSlide-5Leve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ey Box"/>
          <p:cNvSpPr/>
          <p:nvPr userDrawn="1"/>
        </p:nvSpPr>
        <p:spPr>
          <a:xfrm>
            <a:off x="-1" y="1"/>
            <a:ext cx="9144001" cy="600932"/>
          </a:xfrm>
          <a:prstGeom prst="rect">
            <a:avLst/>
          </a:prstGeom>
          <a:solidFill>
            <a:schemeClr val="bg2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215153" y="796925"/>
            <a:ext cx="8619565" cy="3835798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>
              <a:lnSpc>
                <a:spcPct val="100000"/>
              </a:lnSpc>
              <a:buSzPct val="88000"/>
              <a:buFontTx/>
              <a:buBlip>
                <a:blip r:embed="rId2"/>
              </a:buBlip>
              <a:defRPr sz="2100" b="0" i="0" baseline="0">
                <a:latin typeface="DINOT" charset="0"/>
              </a:defRPr>
            </a:lvl1pPr>
            <a:lvl2pPr marL="514350" indent="-171450">
              <a:lnSpc>
                <a:spcPct val="100000"/>
              </a:lnSpc>
              <a:buClr>
                <a:srgbClr val="4D4D4D"/>
              </a:buClr>
              <a:buSzPct val="84000"/>
              <a:buFontTx/>
              <a:buBlip>
                <a:blip r:embed="rId2"/>
              </a:buBlip>
              <a:defRPr sz="1800" baseline="0">
                <a:solidFill>
                  <a:schemeClr val="tx1">
                    <a:lumMod val="65000"/>
                    <a:lumOff val="35000"/>
                  </a:schemeClr>
                </a:solidFill>
                <a:latin typeface="DINOT" charset="0"/>
              </a:defRPr>
            </a:lvl2pPr>
            <a:lvl3pPr marL="857250" indent="-171450">
              <a:lnSpc>
                <a:spcPct val="100000"/>
              </a:lnSpc>
              <a:buClr>
                <a:srgbClr val="4D4D4D"/>
              </a:buClr>
              <a:buSzPct val="80000"/>
              <a:buFontTx/>
              <a:buBlip>
                <a:blip r:embed="rId3"/>
              </a:buBlip>
              <a:defRPr sz="1600" baseline="0">
                <a:solidFill>
                  <a:schemeClr val="tx1">
                    <a:lumMod val="65000"/>
                    <a:lumOff val="35000"/>
                  </a:schemeClr>
                </a:solidFill>
                <a:latin typeface="DINOT" charset="0"/>
              </a:defRPr>
            </a:lvl3pPr>
            <a:lvl4pPr marL="1200150" marR="0" indent="-171450" algn="l" defTabSz="685800" rtl="0" eaLnBrk="1" fontAlgn="auto" latinLnBrk="0" hangingPunct="1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4D4D4D"/>
              </a:buClr>
              <a:buSzPct val="76000"/>
              <a:buFontTx/>
              <a:buBlip>
                <a:blip r:embed="rId4"/>
              </a:buBlip>
              <a:tabLst/>
              <a:defRPr sz="1400" baseline="0">
                <a:solidFill>
                  <a:schemeClr val="tx1">
                    <a:lumMod val="65000"/>
                    <a:lumOff val="35000"/>
                  </a:schemeClr>
                </a:solidFill>
                <a:latin typeface="DINOT" charset="0"/>
              </a:defRPr>
            </a:lvl4pPr>
            <a:lvl5pPr marL="1543050" indent="-171450">
              <a:lnSpc>
                <a:spcPct val="100000"/>
              </a:lnSpc>
              <a:buClr>
                <a:srgbClr val="4D4D4D"/>
              </a:buClr>
              <a:buSzPct val="72000"/>
              <a:buFontTx/>
              <a:buBlip>
                <a:blip r:embed="rId5"/>
              </a:buBlip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DINO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-4763" y="4859420"/>
            <a:ext cx="185329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Copyright © </a:t>
            </a:r>
            <a:r>
              <a:rPr lang="en-US" dirty="0" err="1"/>
              <a:t>www.ine.com</a:t>
            </a:r>
            <a:endParaRPr lang="en-US" dirty="0"/>
          </a:p>
        </p:txBody>
      </p:sp>
      <p:pic>
        <p:nvPicPr>
          <p:cNvPr id="8" name="OrangeLine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0" y="605754"/>
            <a:ext cx="9144000" cy="36576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628650" y="1845"/>
            <a:ext cx="7886700" cy="604838"/>
          </a:xfrm>
          <a:prstGeom prst="rect">
            <a:avLst/>
          </a:prstGeom>
        </p:spPr>
        <p:txBody>
          <a:bodyPr/>
          <a:lstStyle>
            <a:lvl1pPr algn="ctr">
              <a:defRPr sz="3800" baseline="0">
                <a:solidFill>
                  <a:schemeClr val="tx1">
                    <a:lumMod val="85000"/>
                    <a:lumOff val="15000"/>
                  </a:schemeClr>
                </a:solidFill>
                <a:latin typeface="DINOT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2844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2" grpId="0" uiExpand="1" build="p" bldLvl="2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rerequisiteSlide-v1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21629" y="371476"/>
            <a:ext cx="4299857" cy="828674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2400" baseline="0">
                <a:solidFill>
                  <a:schemeClr val="tx1">
                    <a:lumMod val="85000"/>
                    <a:lumOff val="15000"/>
                  </a:schemeClr>
                </a:solidFill>
                <a:latin typeface="DINOT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3" name="SeemlessPattern"/>
          <p:cNvPicPr>
            <a:picLocks noChangeAspect="1"/>
          </p:cNvPicPr>
          <p:nvPr userDrawn="1"/>
        </p:nvPicPr>
        <p:blipFill rotWithShape="1">
          <a:blip r:embed="rId3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207"/>
          <a:stretch/>
        </p:blipFill>
        <p:spPr>
          <a:xfrm rot="5400000">
            <a:off x="-738824" y="738823"/>
            <a:ext cx="5143500" cy="3665856"/>
          </a:xfrm>
          <a:prstGeom prst="rect">
            <a:avLst/>
          </a:prstGeom>
        </p:spPr>
      </p:pic>
      <p:sp>
        <p:nvSpPr>
          <p:cNvPr id="4" name="List"/>
          <p:cNvSpPr>
            <a:spLocks noGrp="1"/>
          </p:cNvSpPr>
          <p:nvPr>
            <p:ph type="body" sz="half" idx="2"/>
          </p:nvPr>
        </p:nvSpPr>
        <p:spPr>
          <a:xfrm>
            <a:off x="4321629" y="1200149"/>
            <a:ext cx="4299857" cy="3397535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88000"/>
              <a:buFontTx/>
              <a:buBlip>
                <a:blip r:embed="rId4"/>
              </a:buBlip>
              <a:defRPr sz="1800" baseline="0">
                <a:latin typeface="DINOT" charset="0"/>
              </a:defRPr>
            </a:lvl1pPr>
            <a:lvl2pPr marL="557213" indent="-214313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Tx/>
              <a:buBlip>
                <a:blip r:embed="rId5"/>
              </a:buBlip>
              <a:defRPr sz="1600" baseline="0">
                <a:solidFill>
                  <a:schemeClr val="tx1">
                    <a:lumMod val="65000"/>
                    <a:lumOff val="35000"/>
                  </a:schemeClr>
                </a:solidFill>
                <a:latin typeface="DINOT" charset="0"/>
              </a:defRPr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0" name="OrangeLine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27953" y="0"/>
            <a:ext cx="32115" cy="5143500"/>
          </a:xfrm>
          <a:prstGeom prst="rect">
            <a:avLst/>
          </a:prstGeom>
        </p:spPr>
      </p:pic>
      <p:sp>
        <p:nvSpPr>
          <p:cNvPr id="13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-4763" y="4859420"/>
            <a:ext cx="185329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Copyright © </a:t>
            </a:r>
            <a:r>
              <a:rPr lang="en-US" dirty="0" err="1"/>
              <a:t>www.ine.com</a:t>
            </a:r>
            <a:endParaRPr lang="en-US" dirty="0"/>
          </a:p>
        </p:txBody>
      </p:sp>
      <p:sp>
        <p:nvSpPr>
          <p:cNvPr id="8" name="Icon-Placeholder"/>
          <p:cNvSpPr>
            <a:spLocks noGrp="1"/>
          </p:cNvSpPr>
          <p:nvPr>
            <p:ph type="pic" sz="quarter" idx="10"/>
          </p:nvPr>
        </p:nvSpPr>
        <p:spPr>
          <a:xfrm>
            <a:off x="898513" y="1882681"/>
            <a:ext cx="1465918" cy="137813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52045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uiExpand="1" build="p" bldLvl="2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22" presetClass="entr" presetSubtype="1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rerequisiteSlide-v2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eemlessPattern"/>
          <p:cNvPicPr>
            <a:picLocks noChangeAspect="1"/>
          </p:cNvPicPr>
          <p:nvPr userDrawn="1"/>
        </p:nvPicPr>
        <p:blipFill rotWithShape="1">
          <a:blip r:embed="rId3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910"/>
          <a:stretch/>
        </p:blipFill>
        <p:spPr>
          <a:xfrm rot="5400000">
            <a:off x="4726224" y="725727"/>
            <a:ext cx="5143501" cy="3692047"/>
          </a:xfrm>
          <a:prstGeom prst="rect">
            <a:avLst/>
          </a:prstGeom>
        </p:spPr>
      </p:pic>
      <p:pic>
        <p:nvPicPr>
          <p:cNvPr id="5" name="OrangeLine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54166" y="0"/>
            <a:ext cx="32115" cy="5143500"/>
          </a:xfrm>
          <a:prstGeom prst="rect">
            <a:avLst/>
          </a:prstGeom>
        </p:spPr>
      </p:pic>
      <p:sp>
        <p:nvSpPr>
          <p:cNvPr id="7" name="List"/>
          <p:cNvSpPr>
            <a:spLocks noGrp="1"/>
          </p:cNvSpPr>
          <p:nvPr>
            <p:ph type="body" sz="half" idx="2"/>
          </p:nvPr>
        </p:nvSpPr>
        <p:spPr>
          <a:xfrm>
            <a:off x="469654" y="1257299"/>
            <a:ext cx="4299857" cy="3397535"/>
          </a:xfrm>
          <a:prstGeom prst="rect">
            <a:avLst/>
          </a:prstGeom>
        </p:spPr>
        <p:txBody>
          <a:bodyPr/>
          <a:lstStyle>
            <a:lvl1pPr marL="257175" indent="-257175">
              <a:lnSpc>
                <a:spcPct val="200000"/>
              </a:lnSpc>
              <a:buSzPct val="88000"/>
              <a:buFontTx/>
              <a:buBlip>
                <a:blip r:embed="rId5"/>
              </a:buBlip>
              <a:defRPr sz="1800" baseline="0">
                <a:latin typeface="DINOT" charset="0"/>
              </a:defRPr>
            </a:lvl1pPr>
            <a:lvl2pPr marL="557213" indent="-214313">
              <a:lnSpc>
                <a:spcPct val="200000"/>
              </a:lnSpc>
              <a:buFontTx/>
              <a:buBlip>
                <a:blip r:embed="rId6"/>
              </a:buBlip>
              <a:defRPr sz="1600" baseline="0">
                <a:solidFill>
                  <a:schemeClr val="tx1">
                    <a:lumMod val="65000"/>
                    <a:lumOff val="35000"/>
                  </a:schemeClr>
                </a:solidFill>
                <a:latin typeface="DINOT" charset="0"/>
              </a:defRPr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69654" y="428626"/>
            <a:ext cx="4299857" cy="828674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>
              <a:defRPr sz="2475" baseline="0">
                <a:solidFill>
                  <a:schemeClr val="tx1">
                    <a:lumMod val="85000"/>
                    <a:lumOff val="15000"/>
                  </a:schemeClr>
                </a:solidFill>
                <a:latin typeface="DINOT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Icon-Placeholder"/>
          <p:cNvSpPr>
            <a:spLocks noGrp="1"/>
          </p:cNvSpPr>
          <p:nvPr>
            <p:ph type="pic" sz="quarter" idx="10"/>
          </p:nvPr>
        </p:nvSpPr>
        <p:spPr>
          <a:xfrm>
            <a:off x="6581685" y="1882681"/>
            <a:ext cx="1465918" cy="137813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3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-4763" y="4859420"/>
            <a:ext cx="185329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Copyright © </a:t>
            </a:r>
            <a:r>
              <a:rPr lang="en-US" dirty="0" err="1"/>
              <a:t>www.ine.com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4710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 bldLvl="2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22" presetClass="entr" presetSubtype="1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/>
      <p:bldP spid="10" grpId="0"/>
      <p:bldP spid="13" grpId="0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urseOverview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eemless Pattern"/>
          <p:cNvPicPr>
            <a:picLocks noChangeAspect="1"/>
          </p:cNvPicPr>
          <p:nvPr userDrawn="1"/>
        </p:nvPicPr>
        <p:blipFill rotWithShape="1">
          <a:blip r:embed="rId3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9144000" cy="192669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174" y="788360"/>
            <a:ext cx="7886700" cy="994172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4000" baseline="0">
                <a:solidFill>
                  <a:schemeClr val="tx1">
                    <a:lumMod val="85000"/>
                    <a:lumOff val="15000"/>
                  </a:schemeClr>
                </a:solidFill>
                <a:latin typeface="DINOT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5" name="OrangeLine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0" y="1890120"/>
            <a:ext cx="9144000" cy="36576"/>
          </a:xfrm>
          <a:prstGeom prst="rect">
            <a:avLst/>
          </a:prstGeom>
        </p:spPr>
      </p:pic>
      <p:sp>
        <p:nvSpPr>
          <p:cNvPr id="7" name="List"/>
          <p:cNvSpPr>
            <a:spLocks noGrp="1"/>
          </p:cNvSpPr>
          <p:nvPr>
            <p:ph type="body" sz="quarter" idx="10"/>
          </p:nvPr>
        </p:nvSpPr>
        <p:spPr>
          <a:xfrm>
            <a:off x="630175" y="2570891"/>
            <a:ext cx="7886699" cy="1916888"/>
          </a:xfrm>
          <a:prstGeom prst="rect">
            <a:avLst/>
          </a:prstGeom>
        </p:spPr>
        <p:txBody>
          <a:bodyPr/>
          <a:lstStyle>
            <a:lvl1pPr marL="171450" indent="0">
              <a:lnSpc>
                <a:spcPct val="150000"/>
              </a:lnSpc>
              <a:spcBef>
                <a:spcPts val="0"/>
              </a:spcBef>
              <a:buFontTx/>
              <a:buNone/>
              <a:defRPr>
                <a:latin typeface="DINOT" charset="0"/>
              </a:defRPr>
            </a:lvl1pPr>
            <a:lvl2pPr marL="171450" indent="0">
              <a:lnSpc>
                <a:spcPct val="150000"/>
              </a:lnSpc>
              <a:spcBef>
                <a:spcPts val="0"/>
              </a:spcBef>
              <a:buFontTx/>
              <a:buNone/>
              <a:defRPr>
                <a:latin typeface="DINOT" charset="0"/>
              </a:defRPr>
            </a:lvl2pPr>
            <a:lvl3pPr marL="171450" indent="0">
              <a:lnSpc>
                <a:spcPct val="150000"/>
              </a:lnSpc>
              <a:spcBef>
                <a:spcPts val="0"/>
              </a:spcBef>
              <a:buFontTx/>
              <a:buNone/>
              <a:defRPr>
                <a:latin typeface="DINOT" charset="0"/>
              </a:defRPr>
            </a:lvl3pPr>
            <a:lvl4pPr marL="171450" indent="0">
              <a:lnSpc>
                <a:spcPct val="150000"/>
              </a:lnSpc>
              <a:spcBef>
                <a:spcPts val="0"/>
              </a:spcBef>
              <a:buFontTx/>
              <a:buNone/>
              <a:defRPr sz="1200" baseline="0">
                <a:latin typeface="DINOT" charset="0"/>
              </a:defRPr>
            </a:lvl4pPr>
            <a:lvl5pPr marL="171450" indent="0">
              <a:lnSpc>
                <a:spcPct val="150000"/>
              </a:lnSpc>
              <a:spcBef>
                <a:spcPts val="0"/>
              </a:spcBef>
              <a:buFontTx/>
              <a:buNone/>
              <a:defRPr sz="900" baseline="0">
                <a:latin typeface="DINO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-4763" y="4859420"/>
            <a:ext cx="185329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Copyright © </a:t>
            </a:r>
            <a:r>
              <a:rPr lang="en-US" dirty="0" err="1"/>
              <a:t>www.ine.com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19109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00"/>
                            </p:stCondLst>
                            <p:childTnLst>
                              <p:par>
                                <p:cTn id="3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 uiExpand="1" build="p" bldLvl="2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22" presetClass="entr" presetSubtype="1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22" presetClass="entr" presetSubtype="1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22" presetClass="entr" presetSubtype="1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22" presetClass="entr" presetSubtype="1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econdaryBulletSlid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rayBox"/>
          <p:cNvSpPr/>
          <p:nvPr userDrawn="1"/>
        </p:nvSpPr>
        <p:spPr>
          <a:xfrm>
            <a:off x="0" y="1"/>
            <a:ext cx="9144000" cy="1926695"/>
          </a:xfrm>
          <a:prstGeom prst="rect">
            <a:avLst/>
          </a:prstGeom>
          <a:solidFill>
            <a:srgbClr val="E3E4E5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174" y="788360"/>
            <a:ext cx="7886700" cy="994172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4000" baseline="0">
                <a:solidFill>
                  <a:schemeClr val="tx1">
                    <a:lumMod val="85000"/>
                    <a:lumOff val="15000"/>
                  </a:schemeClr>
                </a:solidFill>
                <a:latin typeface="DINOT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5" name="Orange Line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0" y="1882882"/>
            <a:ext cx="9144000" cy="36576"/>
          </a:xfrm>
          <a:prstGeom prst="rect">
            <a:avLst/>
          </a:prstGeom>
        </p:spPr>
      </p:pic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630175" y="2570891"/>
            <a:ext cx="7886699" cy="1916888"/>
          </a:xfrm>
          <a:prstGeom prst="rect">
            <a:avLst/>
          </a:prstGeom>
        </p:spPr>
        <p:txBody>
          <a:bodyPr/>
          <a:lstStyle>
            <a:lvl1pPr marL="342900" indent="-171450">
              <a:lnSpc>
                <a:spcPct val="150000"/>
              </a:lnSpc>
              <a:spcBef>
                <a:spcPts val="0"/>
              </a:spcBef>
              <a:buSzPct val="88000"/>
              <a:buFontTx/>
              <a:buBlip>
                <a:blip r:embed="rId4"/>
              </a:buBlip>
              <a:defRPr baseline="0">
                <a:latin typeface="DINOT" charset="0"/>
              </a:defRPr>
            </a:lvl1pPr>
            <a:lvl2pPr marL="342900">
              <a:lnSpc>
                <a:spcPct val="150000"/>
              </a:lnSpc>
              <a:spcBef>
                <a:spcPts val="0"/>
              </a:spcBef>
              <a:defRPr/>
            </a:lvl2pPr>
            <a:lvl3pPr marL="342900">
              <a:lnSpc>
                <a:spcPct val="150000"/>
              </a:lnSpc>
              <a:spcBef>
                <a:spcPts val="0"/>
              </a:spcBef>
              <a:defRPr/>
            </a:lvl3pPr>
            <a:lvl4pPr marL="342900">
              <a:lnSpc>
                <a:spcPct val="150000"/>
              </a:lnSpc>
              <a:spcBef>
                <a:spcPts val="0"/>
              </a:spcBef>
              <a:defRPr/>
            </a:lvl4pPr>
            <a:lvl5pPr marL="342900">
              <a:lnSpc>
                <a:spcPct val="150000"/>
              </a:lnSpc>
              <a:spcBef>
                <a:spcPts val="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-4763" y="4859420"/>
            <a:ext cx="185329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Copyright © </a:t>
            </a:r>
            <a:r>
              <a:rPr lang="en-US" dirty="0" err="1"/>
              <a:t>www.ine.com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7979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" grpId="0"/>
      <p:bldP spid="7" grpId="0" build="p" bldLvl="2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agramSlide01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eemless Pattern"/>
          <p:cNvPicPr>
            <a:picLocks noChangeAspect="1"/>
          </p:cNvPicPr>
          <p:nvPr userDrawn="1"/>
        </p:nvPicPr>
        <p:blipFill rotWithShape="1">
          <a:blip r:embed="rId3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751750"/>
          </a:xfrm>
          <a:prstGeom prst="rect">
            <a:avLst/>
          </a:prstGeom>
        </p:spPr>
      </p:pic>
      <p:pic>
        <p:nvPicPr>
          <p:cNvPr id="4" name="Orange Line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0" y="708293"/>
            <a:ext cx="9144000" cy="36576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080657" y="44318"/>
            <a:ext cx="6941128" cy="603539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>
              <a:defRPr sz="4000" baseline="0">
                <a:solidFill>
                  <a:schemeClr val="tx1">
                    <a:lumMod val="85000"/>
                    <a:lumOff val="15000"/>
                  </a:schemeClr>
                </a:solidFill>
                <a:latin typeface="DINOT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-4763" y="4859420"/>
            <a:ext cx="185329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Copyright © </a:t>
            </a:r>
            <a:r>
              <a:rPr lang="en-US" dirty="0" err="1"/>
              <a:t>www.ine.com</a:t>
            </a:r>
            <a:endParaRPr lang="en-US" dirty="0"/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568037" y="955970"/>
            <a:ext cx="8007927" cy="3689635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8970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13" Type="http://schemas.openxmlformats.org/officeDocument/2006/relationships/slideLayout" Target="../slideLayouts/slideLayout22.xml"/><Relationship Id="rId18" Type="http://schemas.openxmlformats.org/officeDocument/2006/relationships/slideLayout" Target="../slideLayouts/slideLayout2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12" Type="http://schemas.openxmlformats.org/officeDocument/2006/relationships/slideLayout" Target="../slideLayouts/slideLayout21.xml"/><Relationship Id="rId17" Type="http://schemas.openxmlformats.org/officeDocument/2006/relationships/slideLayout" Target="../slideLayouts/slideLayout26.xml"/><Relationship Id="rId2" Type="http://schemas.openxmlformats.org/officeDocument/2006/relationships/slideLayout" Target="../slideLayouts/slideLayout11.xml"/><Relationship Id="rId16" Type="http://schemas.openxmlformats.org/officeDocument/2006/relationships/slideLayout" Target="../slideLayouts/slideLayout25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19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Relationship Id="rId14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1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-4763" y="4778762"/>
            <a:ext cx="185329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Copyright © </a:t>
            </a:r>
            <a:r>
              <a:rPr lang="en-US" dirty="0" err="1"/>
              <a:t>www.ine.com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69462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745" r:id="rId2"/>
    <p:sldLayoutId id="2147483744" r:id="rId3"/>
    <p:sldLayoutId id="2147483669" r:id="rId4"/>
    <p:sldLayoutId id="2147483683" r:id="rId5"/>
    <p:sldLayoutId id="2147483684" r:id="rId6"/>
    <p:sldLayoutId id="2147483685" r:id="rId7"/>
    <p:sldLayoutId id="2147483686" r:id="rId8"/>
    <p:sldLayoutId id="2147483746" r:id="rId9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xmlns:p14="http://schemas.microsoft.com/office/powerpoint/2010/main" spd="slow">
        <p:fade/>
      </p:transition>
    </mc:Fallback>
  </mc:AlternateContent>
  <p:hf sldNum="0"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0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1"/>
          <p:cNvSpPr txBox="1">
            <a:spLocks/>
          </p:cNvSpPr>
          <p:nvPr userDrawn="1"/>
        </p:nvSpPr>
        <p:spPr>
          <a:xfrm>
            <a:off x="-4763" y="4778762"/>
            <a:ext cx="185329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6858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aseline="0" dirty="0">
                <a:solidFill>
                  <a:srgbClr val="F1F1F2"/>
                </a:solidFill>
              </a:rPr>
              <a:t>Copyright © </a:t>
            </a:r>
            <a:r>
              <a:rPr lang="en-US" baseline="0" dirty="0" err="1">
                <a:solidFill>
                  <a:srgbClr val="F1F1F2"/>
                </a:solidFill>
              </a:rPr>
              <a:t>www.ine.com</a:t>
            </a:r>
            <a:endParaRPr lang="en-US" baseline="0" dirty="0">
              <a:solidFill>
                <a:srgbClr val="F1F1F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68313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03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  <p:sldLayoutId id="2147483739" r:id="rId13"/>
    <p:sldLayoutId id="2147483740" r:id="rId14"/>
    <p:sldLayoutId id="2147483741" r:id="rId15"/>
    <p:sldLayoutId id="2147483742" r:id="rId16"/>
    <p:sldLayoutId id="2147483743" r:id="rId17"/>
    <p:sldLayoutId id="2147483711" r:id="rId18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xmlns:p14="http://schemas.microsoft.com/office/powerpoint/2010/main" spd="slow">
        <p:fade/>
      </p:transition>
    </mc:Fallback>
  </mc:AlternateContent>
  <p:hf sldNum="0"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cocodataset.org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1.png"/><Relationship Id="rId5" Type="http://schemas.openxmlformats.org/officeDocument/2006/relationships/hyperlink" Target="https://storage.googleapis.com/openimages/web/index.html" TargetMode="External"/><Relationship Id="rId4" Type="http://schemas.openxmlformats.org/officeDocument/2006/relationships/hyperlink" Target="http://image-net.org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8.svg"/><Relationship Id="rId4" Type="http://schemas.openxmlformats.org/officeDocument/2006/relationships/image" Target="../media/image4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1390" y="2245122"/>
            <a:ext cx="6882063" cy="653256"/>
          </a:xfrm>
        </p:spPr>
        <p:txBody>
          <a:bodyPr wrap="square" anchor="ctr" anchorCtr="0">
            <a:spAutoFit/>
          </a:bodyPr>
          <a:lstStyle/>
          <a:p>
            <a:r>
              <a:rPr lang="en-US" sz="4050" dirty="0"/>
              <a:t>Google Deep Learning APIs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Copyright © </a:t>
            </a:r>
            <a:r>
              <a:rPr lang="en-US" dirty="0" err="1"/>
              <a:t>www.ine.com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568548-5578-2B47-A4FC-F8CA0DE2D8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8663" y="3315035"/>
            <a:ext cx="1232568" cy="12325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F85145A-D61F-8040-A78A-3BF317617C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61368" y="3315035"/>
            <a:ext cx="1232568" cy="12325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0917571-3C15-1E46-BBCC-21A6BB560C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00863" y="3315035"/>
            <a:ext cx="1232568" cy="123256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FE352E6-10E0-764E-9AEB-D4ABFB73A96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40358" y="3315035"/>
            <a:ext cx="1232568" cy="1232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741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Convolution Neural Network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CF5E0E77-61A1-B04D-BE48-BB6AFBB44743}"/>
              </a:ext>
            </a:extLst>
          </p:cNvPr>
          <p:cNvSpPr txBox="1"/>
          <p:nvPr/>
        </p:nvSpPr>
        <p:spPr>
          <a:xfrm>
            <a:off x="1080657" y="1142851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br>
              <a:rPr lang="en-US" sz="1800"/>
            </a:br>
            <a:endParaRPr lang="en-US" sz="1800">
              <a:latin typeface="DINOT" panose="020B0504020101020102" pitchFamily="34" charset="77"/>
              <a:cs typeface="DINOT" panose="020B0504020101020102" pitchFamily="34" charset="77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BC5FA7E-7FAA-1B4E-A431-A89C3DE4F8CA}"/>
              </a:ext>
            </a:extLst>
          </p:cNvPr>
          <p:cNvGrpSpPr/>
          <p:nvPr/>
        </p:nvGrpSpPr>
        <p:grpSpPr>
          <a:xfrm>
            <a:off x="121944" y="1233894"/>
            <a:ext cx="2811233" cy="2908170"/>
            <a:chOff x="121944" y="1233894"/>
            <a:chExt cx="2811233" cy="290817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4EEFC59-36EF-9C4B-A983-36D22194C2F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1944" y="1233894"/>
              <a:ext cx="2811233" cy="210056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AB0907C-391F-CB4D-90C8-66D30331FCA5}"/>
                </a:ext>
              </a:extLst>
            </p:cNvPr>
            <p:cNvSpPr txBox="1"/>
            <p:nvPr/>
          </p:nvSpPr>
          <p:spPr>
            <a:xfrm>
              <a:off x="204121" y="3557289"/>
              <a:ext cx="264687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>
                  <a:latin typeface="DINOT" panose="020B0504020101020102" pitchFamily="34" charset="77"/>
                  <a:cs typeface="DINOT" panose="020B0504020101020102" pitchFamily="34" charset="77"/>
                </a:rPr>
                <a:t>Fully connected NN </a:t>
              </a:r>
            </a:p>
            <a:p>
              <a:pPr algn="ctr"/>
              <a:r>
                <a:rPr lang="en-US" sz="1600">
                  <a:latin typeface="DINOT" panose="020B0504020101020102" pitchFamily="34" charset="77"/>
                  <a:cs typeface="DINOT" panose="020B0504020101020102" pitchFamily="34" charset="77"/>
                </a:rPr>
                <a:t>1000 × 1000 × 10^6 = </a:t>
              </a:r>
              <a:r>
                <a:rPr lang="en-US" sz="1600" b="1">
                  <a:solidFill>
                    <a:srgbClr val="C00000"/>
                  </a:solidFill>
                  <a:latin typeface="DINOT" panose="020B0504020101020102" pitchFamily="34" charset="77"/>
                  <a:cs typeface="DINOT" panose="020B0504020101020102" pitchFamily="34" charset="77"/>
                </a:rPr>
                <a:t>10^12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0B6F776-753A-F44D-8851-71846A88E48D}"/>
              </a:ext>
            </a:extLst>
          </p:cNvPr>
          <p:cNvGrpSpPr/>
          <p:nvPr/>
        </p:nvGrpSpPr>
        <p:grpSpPr>
          <a:xfrm>
            <a:off x="3134071" y="1227904"/>
            <a:ext cx="2647983" cy="2914160"/>
            <a:chOff x="3134071" y="1227904"/>
            <a:chExt cx="2647983" cy="291416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959E792-619E-4743-A7CE-0F06AD60F3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34071" y="1227904"/>
              <a:ext cx="2647983" cy="210056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70AA505-AEFB-F643-A1B4-905E1C7E4A39}"/>
                </a:ext>
              </a:extLst>
            </p:cNvPr>
            <p:cNvSpPr/>
            <p:nvPr/>
          </p:nvSpPr>
          <p:spPr>
            <a:xfrm>
              <a:off x="3334998" y="3557289"/>
              <a:ext cx="2246129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b="1">
                  <a:latin typeface="DINOT" panose="020B0504020101020102" pitchFamily="34" charset="77"/>
                  <a:cs typeface="DINOT" panose="020B0504020101020102" pitchFamily="34" charset="77"/>
                </a:rPr>
                <a:t>Locally connected NN</a:t>
              </a:r>
            </a:p>
            <a:p>
              <a:pPr algn="ctr"/>
              <a:r>
                <a:rPr lang="en-US" sz="1600">
                  <a:latin typeface="DINOT" panose="020B0504020101020102" pitchFamily="34" charset="77"/>
                  <a:cs typeface="DINOT" panose="020B0504020101020102" pitchFamily="34" charset="77"/>
                </a:rPr>
                <a:t>10 × 10 × 10^6 = </a:t>
              </a:r>
              <a:r>
                <a:rPr lang="en-US" sz="1600" b="1">
                  <a:solidFill>
                    <a:srgbClr val="C00000"/>
                  </a:solidFill>
                  <a:latin typeface="DINOT" panose="020B0504020101020102" pitchFamily="34" charset="77"/>
                  <a:cs typeface="DINOT" panose="020B0504020101020102" pitchFamily="34" charset="77"/>
                </a:rPr>
                <a:t>10^8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6BA81E4-6228-DE4A-9673-5DEC48BBFBD0}"/>
              </a:ext>
            </a:extLst>
          </p:cNvPr>
          <p:cNvGrpSpPr/>
          <p:nvPr/>
        </p:nvGrpSpPr>
        <p:grpSpPr>
          <a:xfrm>
            <a:off x="5982948" y="1227904"/>
            <a:ext cx="2563530" cy="2924685"/>
            <a:chOff x="5982948" y="1227904"/>
            <a:chExt cx="2563530" cy="2924685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4D9C402-F8F4-494B-9DBC-D64528BBD44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82948" y="1227904"/>
              <a:ext cx="2563530" cy="210655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CD4A92F-6940-214A-B622-F0B9F67ADE22}"/>
                </a:ext>
              </a:extLst>
            </p:cNvPr>
            <p:cNvSpPr/>
            <p:nvPr/>
          </p:nvSpPr>
          <p:spPr>
            <a:xfrm>
              <a:off x="6011425" y="3567814"/>
              <a:ext cx="1928733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b="1">
                  <a:latin typeface="DINOT" panose="020B0504020101020102" pitchFamily="34" charset="77"/>
                  <a:cs typeface="DINOT" panose="020B0504020101020102" pitchFamily="34" charset="77"/>
                </a:rPr>
                <a:t>Convolution NN</a:t>
              </a:r>
            </a:p>
            <a:p>
              <a:pPr algn="ctr"/>
              <a:r>
                <a:rPr lang="en-US" sz="1600">
                  <a:latin typeface="DINOT" panose="020B0504020101020102" pitchFamily="34" charset="77"/>
                  <a:cs typeface="DINOT" panose="020B0504020101020102" pitchFamily="34" charset="77"/>
                </a:rPr>
                <a:t>10 x 10 x 100= </a:t>
              </a:r>
              <a:r>
                <a:rPr lang="en-US" sz="1600" b="1">
                  <a:solidFill>
                    <a:schemeClr val="accent5">
                      <a:lumMod val="75000"/>
                      <a:lumOff val="25000"/>
                    </a:schemeClr>
                  </a:solidFill>
                  <a:latin typeface="DINOT" panose="020B0504020101020102" pitchFamily="34" charset="77"/>
                  <a:cs typeface="DINOT" panose="020B0504020101020102" pitchFamily="34" charset="77"/>
                </a:rPr>
                <a:t>10^4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85912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Convolution Neural Network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CF5E0E77-61A1-B04D-BE48-BB6AFBB44743}"/>
              </a:ext>
            </a:extLst>
          </p:cNvPr>
          <p:cNvSpPr txBox="1"/>
          <p:nvPr/>
        </p:nvSpPr>
        <p:spPr>
          <a:xfrm>
            <a:off x="1080657" y="1142851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br>
              <a:rPr lang="en-US" sz="1800"/>
            </a:br>
            <a:endParaRPr lang="en-US" sz="1800">
              <a:latin typeface="DINOT" panose="020B0504020101020102" pitchFamily="34" charset="77"/>
              <a:cs typeface="DINOT" panose="020B0504020101020102" pitchFamily="34" charset="77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F20B8AD-8D74-254E-B83F-11E3D4430AC8}"/>
              </a:ext>
            </a:extLst>
          </p:cNvPr>
          <p:cNvGrpSpPr/>
          <p:nvPr/>
        </p:nvGrpSpPr>
        <p:grpSpPr>
          <a:xfrm>
            <a:off x="0" y="745468"/>
            <a:ext cx="9144000" cy="4299107"/>
            <a:chOff x="0" y="745468"/>
            <a:chExt cx="9144000" cy="429910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D80CD84-E8BC-BF4A-86AC-15E8C5ECA2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745468"/>
              <a:ext cx="9144000" cy="4299107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81D86A4-4DB2-FC4D-9D17-05B40070AB38}"/>
                </a:ext>
              </a:extLst>
            </p:cNvPr>
            <p:cNvSpPr txBox="1"/>
            <p:nvPr/>
          </p:nvSpPr>
          <p:spPr>
            <a:xfrm>
              <a:off x="1934761" y="4675243"/>
              <a:ext cx="57599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>
                  <a:latin typeface="DINOT" panose="020B0504020101020102" pitchFamily="34" charset="77"/>
                  <a:cs typeface="DINOT" panose="020B0504020101020102" pitchFamily="34" charset="77"/>
                </a:rPr>
                <a:t>http://www.zderadicka.eu/revival-of-neural-networks/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934387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3820298" y="189470"/>
            <a:ext cx="5113867" cy="508172"/>
          </a:xfrm>
        </p:spPr>
        <p:txBody>
          <a:bodyPr/>
          <a:lstStyle/>
          <a:p>
            <a:pPr algn="ctr"/>
            <a:r>
              <a:rPr lang="en-US" dirty="0">
                <a:latin typeface="DIN OT Medium" charset="0"/>
                <a:ea typeface="DIN OT Medium" charset="0"/>
                <a:cs typeface="DIN OT Medium" charset="0"/>
              </a:rPr>
              <a:t>Convolution Neural Network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half" idx="2"/>
          </p:nvPr>
        </p:nvSpPr>
        <p:spPr>
          <a:xfrm>
            <a:off x="3706220" y="697642"/>
            <a:ext cx="5342021" cy="4002695"/>
          </a:xfrm>
        </p:spPr>
        <p:txBody>
          <a:bodyPr>
            <a:normAutofit/>
          </a:bodyPr>
          <a:lstStyle/>
          <a:p>
            <a:r>
              <a:rPr lang="en-US" dirty="0"/>
              <a:t>Reduces the number of parameters</a:t>
            </a:r>
          </a:p>
          <a:p>
            <a:pPr lvl="1"/>
            <a:r>
              <a:rPr lang="en-US" dirty="0"/>
              <a:t>Making deeper networks possible</a:t>
            </a:r>
          </a:p>
          <a:p>
            <a:r>
              <a:rPr lang="en-US" dirty="0"/>
              <a:t>Extracts more meaningful information</a:t>
            </a:r>
          </a:p>
          <a:p>
            <a:r>
              <a:rPr lang="en-US" dirty="0"/>
              <a:t>Different Kernels bring different functionalities</a:t>
            </a:r>
          </a:p>
          <a:p>
            <a:pPr lvl="1"/>
            <a:r>
              <a:rPr lang="en-US" dirty="0"/>
              <a:t>Contour and edge detection</a:t>
            </a:r>
          </a:p>
          <a:p>
            <a:pPr lvl="1"/>
            <a:r>
              <a:rPr lang="en-US" dirty="0"/>
              <a:t>Blurring or sharpening the image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Copyright © </a:t>
            </a:r>
            <a:r>
              <a:rPr lang="en-US" dirty="0" err="1"/>
              <a:t>www.ine.com</a:t>
            </a:r>
            <a:endParaRPr lang="en-US" dirty="0"/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D2101640-E7FA-1B47-A2DA-75A07BBAF30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1692" r="169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1818435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AlexNet - 2012</a:t>
            </a:r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-4763" y="4859420"/>
            <a:ext cx="1853294" cy="274637"/>
          </a:xfrm>
        </p:spPr>
        <p:txBody>
          <a:bodyPr/>
          <a:lstStyle/>
          <a:p>
            <a:r>
              <a:rPr lang="en-US" dirty="0"/>
              <a:t>Copyright © </a:t>
            </a:r>
            <a:r>
              <a:rPr lang="en-US" dirty="0" err="1"/>
              <a:t>www.ine.com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627F20-D342-6240-9B11-5BCD9DE65F3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2167450"/>
            <a:ext cx="7886699" cy="1916888"/>
          </a:xfrm>
        </p:spPr>
        <p:txBody>
          <a:bodyPr/>
          <a:lstStyle/>
          <a:p>
            <a:r>
              <a:rPr lang="en-US">
                <a:latin typeface="DINOT" panose="020B0504020101020102" pitchFamily="34" charset="77"/>
                <a:cs typeface="DINOT" panose="020B0504020101020102" pitchFamily="34" charset="77"/>
              </a:rPr>
              <a:t> 5 convolution layers followed by 3 fully connected layers</a:t>
            </a:r>
          </a:p>
          <a:p>
            <a:r>
              <a:rPr lang="en-US">
                <a:latin typeface="DINOT" panose="020B0504020101020102" pitchFamily="34" charset="77"/>
                <a:cs typeface="DINOT" panose="020B0504020101020102" pitchFamily="34" charset="77"/>
              </a:rPr>
              <a:t> 60 million parameters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238269-DBF9-7E46-93CE-B756E1913B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3250" y="3191224"/>
            <a:ext cx="5397500" cy="15367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4F8227F-894A-5242-984B-7CCB64C215D1}"/>
              </a:ext>
            </a:extLst>
          </p:cNvPr>
          <p:cNvSpPr/>
          <p:nvPr/>
        </p:nvSpPr>
        <p:spPr>
          <a:xfrm>
            <a:off x="2566289" y="4709379"/>
            <a:ext cx="4011419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https://www.jeremyjordan.me/convnet-architectures/</a:t>
            </a:r>
          </a:p>
        </p:txBody>
      </p:sp>
    </p:spTree>
    <p:extLst>
      <p:ext uri="{BB962C8B-B14F-4D97-AF65-F5344CB8AC3E}">
        <p14:creationId xmlns:p14="http://schemas.microsoft.com/office/powerpoint/2010/main" val="4878794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-75414" y="44318"/>
            <a:ext cx="9219413" cy="603539"/>
          </a:xfrm>
        </p:spPr>
        <p:txBody>
          <a:bodyPr>
            <a:normAutofit fontScale="90000"/>
          </a:bodyPr>
          <a:lstStyle/>
          <a:p>
            <a:r>
              <a:rPr lang="en-US" dirty="0"/>
              <a:t>Inception - 2014</a:t>
            </a:r>
          </a:p>
        </p:txBody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43A1ACB7-43A8-174F-BDAC-11BDA40A54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703"/>
            <a:ext cx="9144000" cy="3867524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D03624F-EDA7-644C-9D65-3F7FD47D053F}"/>
              </a:ext>
            </a:extLst>
          </p:cNvPr>
          <p:cNvSpPr/>
          <p:nvPr/>
        </p:nvSpPr>
        <p:spPr>
          <a:xfrm>
            <a:off x="2455454" y="4820227"/>
            <a:ext cx="4011419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https://www.jeremyjordan.me/convnet-architectures/</a:t>
            </a:r>
          </a:p>
        </p:txBody>
      </p:sp>
    </p:spTree>
    <p:extLst>
      <p:ext uri="{BB962C8B-B14F-4D97-AF65-F5344CB8AC3E}">
        <p14:creationId xmlns:p14="http://schemas.microsoft.com/office/powerpoint/2010/main" val="30959716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3820298" y="189470"/>
            <a:ext cx="5113867" cy="508172"/>
          </a:xfrm>
        </p:spPr>
        <p:txBody>
          <a:bodyPr/>
          <a:lstStyle/>
          <a:p>
            <a:pPr algn="ctr"/>
            <a:r>
              <a:rPr lang="en-US" dirty="0">
                <a:latin typeface="DIN OT Medium" charset="0"/>
                <a:ea typeface="DIN OT Medium" charset="0"/>
                <a:cs typeface="DIN OT Medium" charset="0"/>
              </a:rPr>
              <a:t>Our dataset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half" idx="2"/>
          </p:nvPr>
        </p:nvSpPr>
        <p:spPr>
          <a:xfrm>
            <a:off x="3706220" y="697642"/>
            <a:ext cx="5342021" cy="4002695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A small dataset to illustrate the Google Deep Learning APIs</a:t>
            </a:r>
          </a:p>
          <a:p>
            <a:r>
              <a:rPr lang="en-US" dirty="0"/>
              <a:t>Reddit Jazz forum for Nov 2017</a:t>
            </a:r>
          </a:p>
          <a:p>
            <a:pPr lvl="1"/>
            <a:r>
              <a:rPr lang="en-US" dirty="0"/>
              <a:t>900 comments</a:t>
            </a:r>
          </a:p>
          <a:p>
            <a:pPr lvl="1"/>
            <a:r>
              <a:rPr lang="en-US" dirty="0"/>
              <a:t>57 urls for images and videos</a:t>
            </a:r>
          </a:p>
          <a:p>
            <a:pPr lvl="1"/>
            <a:r>
              <a:rPr lang="en-US" dirty="0"/>
              <a:t>Extracted from BigQuery </a:t>
            </a:r>
          </a:p>
          <a:p>
            <a:pPr marL="342900" lvl="1" indent="0">
              <a:buNone/>
            </a:pPr>
            <a:r>
              <a:rPr lang="en-US">
                <a:latin typeface="Courier" pitchFamily="2" charset="0"/>
              </a:rPr>
              <a:t>SELECT * </a:t>
            </a:r>
            <a:br>
              <a:rPr lang="en-US">
                <a:latin typeface="Courier" pitchFamily="2" charset="0"/>
              </a:rPr>
            </a:br>
            <a:r>
              <a:rPr lang="en-US">
                <a:latin typeface="Courier" pitchFamily="2" charset="0"/>
              </a:rPr>
              <a:t>FROM [fh-bigquery:reddit_posts.2017_11] WHERE subreddit = 'Jazz'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Copyright © </a:t>
            </a:r>
            <a:r>
              <a:rPr lang="en-US" dirty="0" err="1"/>
              <a:t>www.ine.com</a:t>
            </a:r>
            <a:endParaRPr lang="en-US" dirty="0"/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D2101640-E7FA-1B47-A2DA-75A07BBAF30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1692" r="169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9417444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44DE2F-C56C-5545-B336-8A9CD06F2C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474" y="174172"/>
            <a:ext cx="8007926" cy="4453246"/>
          </a:xfrm>
        </p:spPr>
        <p:txBody>
          <a:bodyPr/>
          <a:lstStyle/>
          <a:p>
            <a:r>
              <a:rPr lang="en-US"/>
              <a:t>The next 4 videos focus on each </a:t>
            </a:r>
            <a:br>
              <a:rPr lang="en-US"/>
            </a:br>
            <a:r>
              <a:rPr lang="en-US"/>
              <a:t>Google Deep Learning API</a:t>
            </a:r>
            <a:br>
              <a:rPr lang="en-US"/>
            </a:br>
            <a:br>
              <a:rPr lang="en-US"/>
            </a:br>
            <a:r>
              <a:rPr lang="en-US"/>
              <a:t>Thank you for watching</a:t>
            </a:r>
          </a:p>
        </p:txBody>
      </p:sp>
    </p:spTree>
    <p:extLst>
      <p:ext uri="{BB962C8B-B14F-4D97-AF65-F5344CB8AC3E}">
        <p14:creationId xmlns:p14="http://schemas.microsoft.com/office/powerpoint/2010/main" val="6176025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Overview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628650" y="2362532"/>
            <a:ext cx="7886699" cy="1916888"/>
          </a:xfrm>
        </p:spPr>
        <p:txBody>
          <a:bodyPr>
            <a:normAutofit fontScale="70000" lnSpcReduction="20000"/>
          </a:bodyPr>
          <a:lstStyle/>
          <a:p>
            <a:pPr marL="685800" indent="-514350">
              <a:buFont typeface="+mj-lt"/>
              <a:buAutoNum type="arabicPeriod"/>
            </a:pPr>
            <a:r>
              <a:rPr lang="en-US" sz="2800" dirty="0">
                <a:latin typeface="DINOT" panose="020B0504020101020102" pitchFamily="34" charset="77"/>
                <a:cs typeface="DINOT" panose="020B0504020101020102" pitchFamily="34" charset="77"/>
              </a:rPr>
              <a:t>APIs: Vision, Speech, Natural Language, Video Intelligence</a:t>
            </a:r>
          </a:p>
          <a:p>
            <a:pPr marL="685800" indent="-514350">
              <a:buFont typeface="+mj-lt"/>
              <a:buAutoNum type="arabicPeriod"/>
            </a:pPr>
            <a:r>
              <a:rPr lang="en-US" sz="2800" dirty="0">
                <a:latin typeface="DINOT" panose="020B0504020101020102" pitchFamily="34" charset="77"/>
                <a:cs typeface="DINOT" panose="020B0504020101020102" pitchFamily="34" charset="77"/>
              </a:rPr>
              <a:t>Training Datasets and Neural Networks</a:t>
            </a:r>
          </a:p>
          <a:p>
            <a:pPr marL="685800" indent="-514350">
              <a:buFont typeface="+mj-lt"/>
              <a:buAutoNum type="arabicPeriod"/>
            </a:pPr>
            <a:r>
              <a:rPr lang="en-US" sz="2800" dirty="0">
                <a:latin typeface="DINOT" panose="020B0504020101020102" pitchFamily="34" charset="77"/>
                <a:cs typeface="DINOT" panose="020B0504020101020102" pitchFamily="34" charset="77"/>
              </a:rPr>
              <a:t>Authentication and API keys</a:t>
            </a:r>
          </a:p>
          <a:p>
            <a:pPr marL="685800" indent="-514350">
              <a:buFont typeface="+mj-lt"/>
              <a:buAutoNum type="arabicPeriod"/>
            </a:pPr>
            <a:r>
              <a:rPr lang="en-US" sz="2800" dirty="0">
                <a:latin typeface="DINOT" panose="020B0504020101020102" pitchFamily="34" charset="77"/>
                <a:cs typeface="DINOT" panose="020B0504020101020102" pitchFamily="34" charset="77"/>
              </a:rPr>
              <a:t>Dataset</a:t>
            </a:r>
          </a:p>
          <a:p>
            <a:pPr marL="685800" indent="-514350">
              <a:buFont typeface="+mj-lt"/>
              <a:buAutoNum type="arabicPeriod"/>
            </a:pPr>
            <a:endParaRPr lang="en-US" sz="2800" dirty="0">
              <a:latin typeface="DINOT" panose="020B0504020101020102" pitchFamily="34" charset="77"/>
              <a:cs typeface="DINOT" panose="020B0504020101020102" pitchFamily="34" charset="77"/>
            </a:endParaRPr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-4763" y="4859420"/>
            <a:ext cx="1853294" cy="274637"/>
          </a:xfrm>
        </p:spPr>
        <p:txBody>
          <a:bodyPr/>
          <a:lstStyle/>
          <a:p>
            <a:r>
              <a:rPr lang="en-US" dirty="0"/>
              <a:t>Copyright © </a:t>
            </a:r>
            <a:r>
              <a:rPr lang="en-US" dirty="0" err="1"/>
              <a:t>www.ine.com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67062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/>
          <p:cNvSpPr>
            <a:spLocks noGrp="1"/>
          </p:cNvSpPr>
          <p:nvPr>
            <p:ph type="body" sz="half" idx="2"/>
          </p:nvPr>
        </p:nvSpPr>
        <p:spPr>
          <a:xfrm>
            <a:off x="258440" y="1154240"/>
            <a:ext cx="5220209" cy="3397535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70000"/>
              </a:lnSpc>
            </a:pPr>
            <a:r>
              <a:rPr lang="en-US" dirty="0">
                <a:ea typeface="DINOT" charset="0"/>
                <a:cs typeface="DINOT" charset="0"/>
              </a:rPr>
              <a:t>Natural Language, Speech, Vision and Video Intelligence</a:t>
            </a:r>
          </a:p>
          <a:p>
            <a:pPr>
              <a:lnSpc>
                <a:spcPct val="170000"/>
              </a:lnSpc>
            </a:pPr>
            <a:r>
              <a:rPr lang="en-US" dirty="0">
                <a:ea typeface="DINOT" charset="0"/>
                <a:cs typeface="DINOT" charset="0"/>
              </a:rPr>
              <a:t>Feature extraction</a:t>
            </a:r>
          </a:p>
          <a:p>
            <a:pPr lvl="1">
              <a:lnSpc>
                <a:spcPct val="170000"/>
              </a:lnSpc>
            </a:pPr>
            <a:r>
              <a:rPr lang="en-US" dirty="0">
                <a:ea typeface="DINOT" charset="0"/>
                <a:cs typeface="DINOT" charset="0"/>
              </a:rPr>
              <a:t>object identification, sentiment analysis, named entity recognition</a:t>
            </a:r>
          </a:p>
          <a:p>
            <a:pPr>
              <a:lnSpc>
                <a:spcPct val="170000"/>
              </a:lnSpc>
            </a:pPr>
            <a:r>
              <a:rPr lang="en-US" dirty="0">
                <a:ea typeface="DINOT" charset="0"/>
                <a:cs typeface="DINOT" charset="0"/>
              </a:rPr>
              <a:t>Data transformation</a:t>
            </a:r>
          </a:p>
          <a:p>
            <a:pPr lvl="1">
              <a:lnSpc>
                <a:spcPct val="170000"/>
              </a:lnSpc>
            </a:pPr>
            <a:r>
              <a:rPr lang="en-US" dirty="0">
                <a:ea typeface="DINOT" charset="0"/>
                <a:cs typeface="DINOT" charset="0"/>
              </a:rPr>
              <a:t>Translation, text-to-speech or speech-to-text</a:t>
            </a:r>
          </a:p>
          <a:p>
            <a:pPr>
              <a:lnSpc>
                <a:spcPct val="170000"/>
              </a:lnSpc>
            </a:pPr>
            <a:r>
              <a:rPr lang="en-US" dirty="0">
                <a:ea typeface="DINOT" charset="0"/>
                <a:cs typeface="DINOT" charset="0"/>
              </a:rPr>
              <a:t>Process </a:t>
            </a:r>
          </a:p>
          <a:p>
            <a:pPr lvl="1">
              <a:lnSpc>
                <a:spcPct val="170000"/>
              </a:lnSpc>
            </a:pPr>
            <a:r>
              <a:rPr lang="en-US" dirty="0">
                <a:ea typeface="DINOT" charset="0"/>
                <a:cs typeface="DINOT" charset="0"/>
              </a:rPr>
              <a:t>Create a JSON file with the elements of the request</a:t>
            </a:r>
          </a:p>
          <a:p>
            <a:pPr lvl="1">
              <a:lnSpc>
                <a:spcPct val="170000"/>
              </a:lnSpc>
            </a:pPr>
            <a:r>
              <a:rPr lang="en-US" dirty="0">
                <a:ea typeface="DINOT" charset="0"/>
                <a:cs typeface="DINOT" charset="0"/>
              </a:rPr>
              <a:t>Send the data to the API</a:t>
            </a:r>
          </a:p>
          <a:p>
            <a:pPr lvl="1">
              <a:lnSpc>
                <a:spcPct val="170000"/>
              </a:lnSpc>
            </a:pPr>
            <a:r>
              <a:rPr lang="en-US" dirty="0">
                <a:ea typeface="DINOT" charset="0"/>
                <a:cs typeface="DINOT" charset="0"/>
              </a:rPr>
              <a:t>get a JSON response with the results of the processing.</a:t>
            </a:r>
          </a:p>
          <a:p>
            <a:pPr>
              <a:lnSpc>
                <a:spcPct val="170000"/>
              </a:lnSpc>
            </a:pPr>
            <a:endParaRPr lang="en-US" dirty="0">
              <a:ea typeface="DINOT" charset="0"/>
              <a:cs typeface="DINOT" charset="0"/>
            </a:endParaRPr>
          </a:p>
          <a:p>
            <a:pPr>
              <a:lnSpc>
                <a:spcPct val="170000"/>
              </a:lnSpc>
            </a:pPr>
            <a:endParaRPr lang="en-US" dirty="0">
              <a:ea typeface="DINOT" charset="0"/>
              <a:cs typeface="DINOT" charset="0"/>
            </a:endParaRPr>
          </a:p>
          <a:p>
            <a:pPr>
              <a:lnSpc>
                <a:spcPct val="170000"/>
              </a:lnSpc>
            </a:pPr>
            <a:endParaRPr lang="en-US" dirty="0">
              <a:ea typeface="DINOT" charset="0"/>
              <a:cs typeface="DINOT" charset="0"/>
            </a:endParaRPr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469653" y="340963"/>
            <a:ext cx="4299857" cy="505632"/>
          </a:xfrm>
        </p:spPr>
        <p:txBody>
          <a:bodyPr/>
          <a:lstStyle/>
          <a:p>
            <a:r>
              <a:rPr lang="en-US" dirty="0">
                <a:latin typeface="DIN OT Medium" charset="0"/>
                <a:ea typeface="DIN OT Medium" charset="0"/>
                <a:cs typeface="DIN OT Medium" charset="0"/>
              </a:rPr>
              <a:t>Google Deep Learning APIs</a:t>
            </a:r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-4763" y="4859420"/>
            <a:ext cx="1853294" cy="274637"/>
          </a:xfrm>
        </p:spPr>
        <p:txBody>
          <a:bodyPr/>
          <a:lstStyle/>
          <a:p>
            <a:r>
              <a:rPr lang="en-US" dirty="0"/>
              <a:t>Copyright © </a:t>
            </a:r>
            <a:r>
              <a:rPr lang="en-US" dirty="0" err="1"/>
              <a:t>www.ine.com</a:t>
            </a:r>
            <a:endParaRPr lang="en-US" dirty="0"/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89BB74C8-4D9E-5348-8205-F2AF8350ABD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4"/>
          <a:srcRect l="1692" r="169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1166667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3820298" y="189470"/>
            <a:ext cx="5113867" cy="508172"/>
          </a:xfrm>
        </p:spPr>
        <p:txBody>
          <a:bodyPr/>
          <a:lstStyle/>
          <a:p>
            <a:pPr algn="ctr"/>
            <a:r>
              <a:rPr lang="en-US" dirty="0">
                <a:latin typeface="DIN OT Medium" charset="0"/>
                <a:ea typeface="DIN OT Medium" charset="0"/>
                <a:cs typeface="DIN OT Medium" charset="0"/>
              </a:rPr>
              <a:t>Training datasets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half" idx="2"/>
          </p:nvPr>
        </p:nvSpPr>
        <p:spPr>
          <a:xfrm>
            <a:off x="3706220" y="697642"/>
            <a:ext cx="5342021" cy="4002695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MS-COCO for object detection, </a:t>
            </a:r>
            <a:r>
              <a:rPr lang="en-US" dirty="0">
                <a:hlinkClick r:id="rId3"/>
              </a:rPr>
              <a:t>cocodataset.org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330K images</a:t>
            </a:r>
          </a:p>
          <a:p>
            <a:pPr lvl="1"/>
            <a:r>
              <a:rPr lang="en-US" dirty="0"/>
              <a:t>1.5 million object instances in 80 object categories</a:t>
            </a:r>
          </a:p>
          <a:p>
            <a:r>
              <a:rPr lang="en-US" dirty="0"/>
              <a:t>ImageNet, based on wordnet, </a:t>
            </a:r>
            <a:r>
              <a:rPr lang="en-US" dirty="0">
                <a:hlinkClick r:id="rId4"/>
              </a:rPr>
              <a:t>image-net.org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1.5M labeled images </a:t>
            </a:r>
          </a:p>
          <a:p>
            <a:pPr lvl="1"/>
            <a:r>
              <a:rPr lang="en-US" dirty="0"/>
              <a:t>22k different object categories</a:t>
            </a:r>
          </a:p>
          <a:p>
            <a:r>
              <a:rPr lang="en-US" dirty="0"/>
              <a:t>Open Images V4 dataset, </a:t>
            </a:r>
            <a:r>
              <a:rPr lang="en-US" dirty="0">
                <a:hlinkClick r:id="rId5"/>
              </a:rPr>
              <a:t>storage.googleapis.com/openimages/web</a:t>
            </a:r>
            <a:endParaRPr lang="en-US" dirty="0"/>
          </a:p>
          <a:p>
            <a:pPr lvl="1"/>
            <a:r>
              <a:rPr lang="en-US" dirty="0"/>
              <a:t>Largest existing dataset with object location annotations</a:t>
            </a:r>
          </a:p>
          <a:p>
            <a:pPr lvl="1"/>
            <a:r>
              <a:rPr lang="en-US" dirty="0"/>
              <a:t>Released in May 2018</a:t>
            </a:r>
          </a:p>
          <a:p>
            <a:pPr lvl="1"/>
            <a:r>
              <a:rPr lang="en-US" dirty="0"/>
              <a:t>1.9M images  with 15.4M bounding-boxes for 600 categories</a:t>
            </a:r>
          </a:p>
          <a:p>
            <a:pPr lvl="1"/>
            <a:r>
              <a:rPr lang="en-US" dirty="0"/>
              <a:t>And 30.1M human-verified image-level labels for 20k categories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Copyright © </a:t>
            </a:r>
            <a:r>
              <a:rPr lang="en-US" dirty="0" err="1"/>
              <a:t>www.ine.com</a:t>
            </a:r>
            <a:endParaRPr lang="en-US" dirty="0"/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D2101640-E7FA-1B47-A2DA-75A07BBAF30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6"/>
          <a:srcRect l="1692" r="169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4707213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/>
          <p:cNvSpPr>
            <a:spLocks noGrp="1"/>
          </p:cNvSpPr>
          <p:nvPr>
            <p:ph type="body" sz="half" idx="2"/>
          </p:nvPr>
        </p:nvSpPr>
        <p:spPr>
          <a:xfrm>
            <a:off x="258440" y="1154240"/>
            <a:ext cx="5220209" cy="3397535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170000"/>
              </a:lnSpc>
            </a:pPr>
            <a:r>
              <a:rPr lang="en-US" dirty="0">
                <a:ea typeface="DINOT" charset="0"/>
                <a:cs typeface="DINOT" charset="0"/>
              </a:rPr>
              <a:t>MS-COCO</a:t>
            </a:r>
          </a:p>
          <a:p>
            <a:pPr lvl="1">
              <a:lnSpc>
                <a:spcPct val="170000"/>
              </a:lnSpc>
            </a:pPr>
            <a:r>
              <a:rPr lang="en-US"/>
              <a:t>330K images, 80 object categories, 5 captions/image</a:t>
            </a:r>
            <a:endParaRPr lang="en-US" dirty="0">
              <a:ea typeface="DINOT" charset="0"/>
              <a:cs typeface="DINOT" charset="0"/>
            </a:endParaRPr>
          </a:p>
          <a:p>
            <a:pPr>
              <a:lnSpc>
                <a:spcPct val="170000"/>
              </a:lnSpc>
            </a:pPr>
            <a:r>
              <a:rPr lang="en-US" dirty="0">
                <a:ea typeface="DINOT" charset="0"/>
                <a:cs typeface="DINOT" charset="0"/>
              </a:rPr>
              <a:t>ImageNet</a:t>
            </a:r>
          </a:p>
          <a:p>
            <a:pPr lvl="1">
              <a:lnSpc>
                <a:spcPct val="170000"/>
              </a:lnSpc>
            </a:pPr>
            <a:r>
              <a:rPr lang="en-US" dirty="0">
                <a:ea typeface="DINOT" charset="0"/>
                <a:cs typeface="DINOT" charset="0"/>
              </a:rPr>
              <a:t>1.5 Million images related to 100k WordNet synsets</a:t>
            </a:r>
          </a:p>
          <a:p>
            <a:pPr>
              <a:lnSpc>
                <a:spcPct val="170000"/>
              </a:lnSpc>
            </a:pPr>
            <a:r>
              <a:rPr lang="en-US" dirty="0">
                <a:ea typeface="DINOT" charset="0"/>
                <a:cs typeface="DINOT" charset="0"/>
              </a:rPr>
              <a:t>Open Images</a:t>
            </a:r>
          </a:p>
          <a:p>
            <a:pPr lvl="1">
              <a:lnSpc>
                <a:spcPct val="170000"/>
              </a:lnSpc>
            </a:pPr>
            <a:r>
              <a:rPr lang="en-US" dirty="0">
                <a:ea typeface="DINOT" charset="0"/>
                <a:cs typeface="DINOT" charset="0"/>
              </a:rPr>
              <a:t>30.1M human-verified image  labels over 20k categories</a:t>
            </a:r>
          </a:p>
          <a:p>
            <a:pPr>
              <a:lnSpc>
                <a:spcPct val="170000"/>
              </a:lnSpc>
            </a:pPr>
            <a:r>
              <a:rPr lang="en-US" dirty="0">
                <a:ea typeface="DINOT" charset="0"/>
                <a:cs typeface="DINOT" charset="0"/>
              </a:rPr>
              <a:t>VisualQA, CIFAR-10, Fashion-MNIST, …</a:t>
            </a:r>
          </a:p>
          <a:p>
            <a:pPr>
              <a:lnSpc>
                <a:spcPct val="170000"/>
              </a:lnSpc>
            </a:pPr>
            <a:endParaRPr lang="en-US" dirty="0">
              <a:ea typeface="DINOT" charset="0"/>
              <a:cs typeface="DINOT" charset="0"/>
            </a:endParaRPr>
          </a:p>
          <a:p>
            <a:pPr>
              <a:lnSpc>
                <a:spcPct val="170000"/>
              </a:lnSpc>
            </a:pPr>
            <a:endParaRPr lang="en-US" dirty="0">
              <a:ea typeface="DINOT" charset="0"/>
              <a:cs typeface="DINOT" charset="0"/>
            </a:endParaRPr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-1" y="340963"/>
            <a:ext cx="5478649" cy="505632"/>
          </a:xfrm>
        </p:spPr>
        <p:txBody>
          <a:bodyPr/>
          <a:lstStyle/>
          <a:p>
            <a:r>
              <a:rPr lang="en-US" dirty="0">
                <a:latin typeface="DIN OT Medium" charset="0"/>
                <a:ea typeface="DIN OT Medium" charset="0"/>
                <a:cs typeface="DIN OT Medium" charset="0"/>
              </a:rPr>
              <a:t>Datasets for Object Classification</a:t>
            </a:r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-4763" y="4859420"/>
            <a:ext cx="1853294" cy="274637"/>
          </a:xfrm>
        </p:spPr>
        <p:txBody>
          <a:bodyPr/>
          <a:lstStyle/>
          <a:p>
            <a:r>
              <a:rPr lang="en-US" dirty="0"/>
              <a:t>Copyright © </a:t>
            </a:r>
            <a:r>
              <a:rPr lang="en-US" dirty="0" err="1"/>
              <a:t>www.ine.com</a:t>
            </a:r>
            <a:endParaRPr lang="en-US" dirty="0"/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89BB74C8-4D9E-5348-8205-F2AF8350ABD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4"/>
          <a:srcRect l="1692" r="169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1844665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Neural Networks Architectures</a:t>
            </a:r>
          </a:p>
        </p:txBody>
      </p:sp>
      <p:sp>
        <p:nvSpPr>
          <p:cNvPr id="80" name="Shape 387">
            <a:extLst>
              <a:ext uri="{FF2B5EF4-FFF2-40B4-BE49-F238E27FC236}">
                <a16:creationId xmlns:a16="http://schemas.microsoft.com/office/drawing/2014/main" id="{86893B49-DDC0-AB44-9C31-7F44D548F496}"/>
              </a:ext>
            </a:extLst>
          </p:cNvPr>
          <p:cNvSpPr txBox="1"/>
          <p:nvPr/>
        </p:nvSpPr>
        <p:spPr>
          <a:xfrm>
            <a:off x="9053390" y="4804551"/>
            <a:ext cx="681300" cy="2502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ct val="25000"/>
              <a:buFont typeface="Open Sans"/>
              <a:buNone/>
            </a:pPr>
            <a:r>
              <a:rPr lang="en-US" sz="700" b="1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rPr>
              <a:t>Jobs</a:t>
            </a:r>
            <a:r>
              <a:rPr lang="en-US" sz="700" b="1" i="0" u="none" strike="noStrike" cap="none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rPr>
              <a:t> API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3284AE1-C31B-2E41-A029-A532FA91335B}"/>
              </a:ext>
            </a:extLst>
          </p:cNvPr>
          <p:cNvGrpSpPr/>
          <p:nvPr/>
        </p:nvGrpSpPr>
        <p:grpSpPr>
          <a:xfrm>
            <a:off x="3616714" y="1405221"/>
            <a:ext cx="887651" cy="2708024"/>
            <a:chOff x="2426649" y="1378327"/>
            <a:chExt cx="887651" cy="270802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5" name="Shape 362">
              <a:extLst>
                <a:ext uri="{FF2B5EF4-FFF2-40B4-BE49-F238E27FC236}">
                  <a16:creationId xmlns:a16="http://schemas.microsoft.com/office/drawing/2014/main" id="{1E2DBBE5-834C-8140-9D1F-C765F6EEC095}"/>
                </a:ext>
              </a:extLst>
            </p:cNvPr>
            <p:cNvSpPr/>
            <p:nvPr/>
          </p:nvSpPr>
          <p:spPr>
            <a:xfrm>
              <a:off x="2594046" y="1378327"/>
              <a:ext cx="552859" cy="243037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9525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Shape 363">
              <a:extLst>
                <a:ext uri="{FF2B5EF4-FFF2-40B4-BE49-F238E27FC236}">
                  <a16:creationId xmlns:a16="http://schemas.microsoft.com/office/drawing/2014/main" id="{CE18CF53-7ED0-DF40-B8E2-DB4A242AB5D1}"/>
                </a:ext>
              </a:extLst>
            </p:cNvPr>
            <p:cNvSpPr txBox="1"/>
            <p:nvPr/>
          </p:nvSpPr>
          <p:spPr>
            <a:xfrm>
              <a:off x="2426649" y="3888951"/>
              <a:ext cx="887651" cy="1974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99999"/>
                </a:buClr>
                <a:buSzPct val="25000"/>
                <a:buFont typeface="Open Sans"/>
                <a:buNone/>
              </a:pPr>
              <a:r>
                <a:rPr lang="en-US" sz="900" b="1" i="0" u="none" strike="noStrike" cap="none">
                  <a:solidFill>
                    <a:srgbClr val="999999"/>
                  </a:solidFill>
                  <a:latin typeface="DINOT" panose="020B0504020101020102" pitchFamily="34" charset="77"/>
                  <a:ea typeface="Open Sans"/>
                  <a:cs typeface="DINOT" panose="020B0504020101020102" pitchFamily="34" charset="77"/>
                  <a:sym typeface="Open Sans"/>
                </a:rPr>
                <a:t>Hidden layer</a:t>
              </a:r>
            </a:p>
          </p:txBody>
        </p:sp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822DC0F7-984D-EB4F-997D-339BBF33CF23}"/>
                </a:ext>
              </a:extLst>
            </p:cNvPr>
            <p:cNvSpPr/>
            <p:nvPr/>
          </p:nvSpPr>
          <p:spPr>
            <a:xfrm>
              <a:off x="2774221" y="1507958"/>
              <a:ext cx="192505" cy="192505"/>
            </a:xfrm>
            <a:prstGeom prst="ellipse">
              <a:avLst/>
            </a:prstGeom>
            <a:solidFill>
              <a:schemeClr val="accent5">
                <a:lumMod val="10000"/>
                <a:lumOff val="9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1896FEFD-8649-0648-A185-B6E2513E61F2}"/>
                </a:ext>
              </a:extLst>
            </p:cNvPr>
            <p:cNvSpPr/>
            <p:nvPr/>
          </p:nvSpPr>
          <p:spPr>
            <a:xfrm>
              <a:off x="2774220" y="1830094"/>
              <a:ext cx="192505" cy="192505"/>
            </a:xfrm>
            <a:prstGeom prst="ellipse">
              <a:avLst/>
            </a:prstGeom>
            <a:solidFill>
              <a:schemeClr val="accent5">
                <a:lumMod val="10000"/>
                <a:lumOff val="9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906EBEB4-C138-FB40-BBEF-20904C8DCFB5}"/>
                </a:ext>
              </a:extLst>
            </p:cNvPr>
            <p:cNvSpPr/>
            <p:nvPr/>
          </p:nvSpPr>
          <p:spPr>
            <a:xfrm>
              <a:off x="2774221" y="3101560"/>
              <a:ext cx="192505" cy="192505"/>
            </a:xfrm>
            <a:prstGeom prst="ellipse">
              <a:avLst/>
            </a:prstGeom>
            <a:solidFill>
              <a:schemeClr val="accent5">
                <a:lumMod val="10000"/>
                <a:lumOff val="9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A2123060-5D72-E044-8B1F-3CD375606D8B}"/>
                </a:ext>
              </a:extLst>
            </p:cNvPr>
            <p:cNvSpPr/>
            <p:nvPr/>
          </p:nvSpPr>
          <p:spPr>
            <a:xfrm>
              <a:off x="2774220" y="3423696"/>
              <a:ext cx="192505" cy="192505"/>
            </a:xfrm>
            <a:prstGeom prst="ellipse">
              <a:avLst/>
            </a:prstGeom>
            <a:solidFill>
              <a:schemeClr val="accent5">
                <a:lumMod val="10000"/>
                <a:lumOff val="9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566DE662-432C-354E-850D-A40B23C5790A}"/>
                </a:ext>
              </a:extLst>
            </p:cNvPr>
            <p:cNvSpPr/>
            <p:nvPr/>
          </p:nvSpPr>
          <p:spPr>
            <a:xfrm>
              <a:off x="2774220" y="2334680"/>
              <a:ext cx="192505" cy="192505"/>
            </a:xfrm>
            <a:prstGeom prst="ellipse">
              <a:avLst/>
            </a:prstGeom>
            <a:solidFill>
              <a:schemeClr val="accent5">
                <a:lumMod val="10000"/>
                <a:lumOff val="9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EE375F96-13DA-C54A-A3C3-3487F7A960E2}"/>
                </a:ext>
              </a:extLst>
            </p:cNvPr>
            <p:cNvSpPr/>
            <p:nvPr/>
          </p:nvSpPr>
          <p:spPr>
            <a:xfrm>
              <a:off x="2774219" y="2656816"/>
              <a:ext cx="192505" cy="192505"/>
            </a:xfrm>
            <a:prstGeom prst="ellipse">
              <a:avLst/>
            </a:prstGeom>
            <a:solidFill>
              <a:schemeClr val="accent5">
                <a:lumMod val="10000"/>
                <a:lumOff val="9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A34B5ABE-F8E7-754F-8028-4B12EFFD82D9}"/>
              </a:ext>
            </a:extLst>
          </p:cNvPr>
          <p:cNvGrpSpPr/>
          <p:nvPr/>
        </p:nvGrpSpPr>
        <p:grpSpPr>
          <a:xfrm>
            <a:off x="4780365" y="1770971"/>
            <a:ext cx="887651" cy="2342274"/>
            <a:chOff x="3590300" y="1744077"/>
            <a:chExt cx="887651" cy="234227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79" name="Shape 362">
              <a:extLst>
                <a:ext uri="{FF2B5EF4-FFF2-40B4-BE49-F238E27FC236}">
                  <a16:creationId xmlns:a16="http://schemas.microsoft.com/office/drawing/2014/main" id="{EAAA8FF1-1275-1845-B8F8-BA40C7B99018}"/>
                </a:ext>
              </a:extLst>
            </p:cNvPr>
            <p:cNvSpPr/>
            <p:nvPr/>
          </p:nvSpPr>
          <p:spPr>
            <a:xfrm>
              <a:off x="3757697" y="1744077"/>
              <a:ext cx="552859" cy="165534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9525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Shape 363">
              <a:extLst>
                <a:ext uri="{FF2B5EF4-FFF2-40B4-BE49-F238E27FC236}">
                  <a16:creationId xmlns:a16="http://schemas.microsoft.com/office/drawing/2014/main" id="{59BFB66C-87E3-8C45-96F3-68BF31433382}"/>
                </a:ext>
              </a:extLst>
            </p:cNvPr>
            <p:cNvSpPr txBox="1"/>
            <p:nvPr/>
          </p:nvSpPr>
          <p:spPr>
            <a:xfrm>
              <a:off x="3590300" y="3888951"/>
              <a:ext cx="887651" cy="1974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99999"/>
                </a:buClr>
                <a:buSzPct val="25000"/>
                <a:buFont typeface="Open Sans"/>
                <a:buNone/>
              </a:pPr>
              <a:r>
                <a:rPr lang="en-US" sz="900" b="1" i="0" u="none" strike="noStrike" cap="none">
                  <a:solidFill>
                    <a:srgbClr val="999999"/>
                  </a:solidFill>
                  <a:latin typeface="DINOT" panose="020B0504020101020102" pitchFamily="34" charset="77"/>
                  <a:ea typeface="Open Sans"/>
                  <a:cs typeface="DINOT" panose="020B0504020101020102" pitchFamily="34" charset="77"/>
                  <a:sym typeface="Open Sans"/>
                </a:rPr>
                <a:t>Hidden layer</a:t>
              </a: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850CD82B-9E64-DA49-A9D7-F9BA929B0A24}"/>
                </a:ext>
              </a:extLst>
            </p:cNvPr>
            <p:cNvSpPr/>
            <p:nvPr/>
          </p:nvSpPr>
          <p:spPr>
            <a:xfrm>
              <a:off x="3937273" y="2692276"/>
              <a:ext cx="192505" cy="192505"/>
            </a:xfrm>
            <a:prstGeom prst="ellipse">
              <a:avLst/>
            </a:prstGeom>
            <a:solidFill>
              <a:schemeClr val="accent5">
                <a:lumMod val="10000"/>
                <a:lumOff val="9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43E18443-9132-DC43-B513-68804B89F5DE}"/>
                </a:ext>
              </a:extLst>
            </p:cNvPr>
            <p:cNvSpPr/>
            <p:nvPr/>
          </p:nvSpPr>
          <p:spPr>
            <a:xfrm>
              <a:off x="3937272" y="3014412"/>
              <a:ext cx="192505" cy="192505"/>
            </a:xfrm>
            <a:prstGeom prst="ellipse">
              <a:avLst/>
            </a:prstGeom>
            <a:solidFill>
              <a:schemeClr val="accent5">
                <a:lumMod val="10000"/>
                <a:lumOff val="9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3A3405BE-0103-E14F-89E5-A7095B8E8C7D}"/>
                </a:ext>
              </a:extLst>
            </p:cNvPr>
            <p:cNvSpPr/>
            <p:nvPr/>
          </p:nvSpPr>
          <p:spPr>
            <a:xfrm>
              <a:off x="3937272" y="1925396"/>
              <a:ext cx="192505" cy="192505"/>
            </a:xfrm>
            <a:prstGeom prst="ellipse">
              <a:avLst/>
            </a:prstGeom>
            <a:solidFill>
              <a:schemeClr val="accent5">
                <a:lumMod val="10000"/>
                <a:lumOff val="9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BBDFD49E-B61B-8A45-8F86-40DC4227CF9C}"/>
                </a:ext>
              </a:extLst>
            </p:cNvPr>
            <p:cNvSpPr/>
            <p:nvPr/>
          </p:nvSpPr>
          <p:spPr>
            <a:xfrm>
              <a:off x="3937271" y="2247532"/>
              <a:ext cx="192505" cy="192505"/>
            </a:xfrm>
            <a:prstGeom prst="ellipse">
              <a:avLst/>
            </a:prstGeom>
            <a:solidFill>
              <a:schemeClr val="accent5">
                <a:lumMod val="10000"/>
                <a:lumOff val="9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FBDB5F96-FE92-6D46-B794-2F1A93109D7D}"/>
              </a:ext>
            </a:extLst>
          </p:cNvPr>
          <p:cNvGrpSpPr/>
          <p:nvPr/>
        </p:nvGrpSpPr>
        <p:grpSpPr>
          <a:xfrm>
            <a:off x="2478837" y="2057646"/>
            <a:ext cx="887651" cy="2055599"/>
            <a:chOff x="1288772" y="2030752"/>
            <a:chExt cx="887651" cy="205559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06" name="Shape 362">
              <a:extLst>
                <a:ext uri="{FF2B5EF4-FFF2-40B4-BE49-F238E27FC236}">
                  <a16:creationId xmlns:a16="http://schemas.microsoft.com/office/drawing/2014/main" id="{ADFB32D2-9870-4A4A-9D9D-02C9D27FFF62}"/>
                </a:ext>
              </a:extLst>
            </p:cNvPr>
            <p:cNvSpPr/>
            <p:nvPr/>
          </p:nvSpPr>
          <p:spPr>
            <a:xfrm>
              <a:off x="1430395" y="2030752"/>
              <a:ext cx="552859" cy="1089017"/>
            </a:xfrm>
            <a:prstGeom prst="rect">
              <a:avLst/>
            </a:prstGeom>
            <a:solidFill>
              <a:schemeClr val="accent5">
                <a:lumMod val="10000"/>
                <a:lumOff val="90000"/>
              </a:schemeClr>
            </a:solidFill>
            <a:ln w="9525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Shape 363">
              <a:extLst>
                <a:ext uri="{FF2B5EF4-FFF2-40B4-BE49-F238E27FC236}">
                  <a16:creationId xmlns:a16="http://schemas.microsoft.com/office/drawing/2014/main" id="{7CA6B213-66A5-2646-96EB-ECD3B70BA088}"/>
                </a:ext>
              </a:extLst>
            </p:cNvPr>
            <p:cNvSpPr txBox="1"/>
            <p:nvPr/>
          </p:nvSpPr>
          <p:spPr>
            <a:xfrm>
              <a:off x="1288772" y="3888951"/>
              <a:ext cx="887651" cy="1974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99999"/>
                </a:buClr>
                <a:buSzPct val="25000"/>
                <a:buFont typeface="Open Sans"/>
                <a:buNone/>
              </a:pPr>
              <a:r>
                <a:rPr lang="en-US" sz="900" b="1" i="0" u="none" strike="noStrike" cap="none">
                  <a:solidFill>
                    <a:srgbClr val="999999"/>
                  </a:solidFill>
                  <a:latin typeface="DINOT" panose="020B0504020101020102" pitchFamily="34" charset="77"/>
                  <a:ea typeface="Open Sans"/>
                  <a:cs typeface="DINOT" panose="020B0504020101020102" pitchFamily="34" charset="77"/>
                  <a:sym typeface="Open Sans"/>
                </a:rPr>
                <a:t>Input layer</a:t>
              </a: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D5885E19-B85B-394B-B3B1-10856B218688}"/>
                </a:ext>
              </a:extLst>
            </p:cNvPr>
            <p:cNvSpPr/>
            <p:nvPr/>
          </p:nvSpPr>
          <p:spPr>
            <a:xfrm>
              <a:off x="1610569" y="2797633"/>
              <a:ext cx="192505" cy="192505"/>
            </a:xfrm>
            <a:prstGeom prst="ellipse">
              <a:avLst/>
            </a:prstGeom>
            <a:solidFill>
              <a:schemeClr val="accent5">
                <a:lumMod val="10000"/>
                <a:lumOff val="9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27334C20-A1DA-F34F-B991-E9ECDCD87512}"/>
                </a:ext>
              </a:extLst>
            </p:cNvPr>
            <p:cNvSpPr/>
            <p:nvPr/>
          </p:nvSpPr>
          <p:spPr>
            <a:xfrm>
              <a:off x="1610569" y="2153361"/>
              <a:ext cx="192505" cy="192505"/>
            </a:xfrm>
            <a:prstGeom prst="ellipse">
              <a:avLst/>
            </a:prstGeom>
            <a:solidFill>
              <a:schemeClr val="accent5">
                <a:lumMod val="10000"/>
                <a:lumOff val="9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63919B46-96D7-4441-B687-C4D41BB4ECDA}"/>
                </a:ext>
              </a:extLst>
            </p:cNvPr>
            <p:cNvSpPr/>
            <p:nvPr/>
          </p:nvSpPr>
          <p:spPr>
            <a:xfrm>
              <a:off x="1610568" y="2475497"/>
              <a:ext cx="192505" cy="192505"/>
            </a:xfrm>
            <a:prstGeom prst="ellipse">
              <a:avLst/>
            </a:prstGeom>
            <a:solidFill>
              <a:schemeClr val="accent5">
                <a:lumMod val="10000"/>
                <a:lumOff val="9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1FD061EF-4C15-3D4E-AF5F-AAF1D0817E03}"/>
              </a:ext>
            </a:extLst>
          </p:cNvPr>
          <p:cNvGrpSpPr/>
          <p:nvPr/>
        </p:nvGrpSpPr>
        <p:grpSpPr>
          <a:xfrm>
            <a:off x="5944016" y="2057646"/>
            <a:ext cx="887651" cy="2025040"/>
            <a:chOff x="6110771" y="2061311"/>
            <a:chExt cx="887651" cy="202504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18" name="Shape 362">
              <a:extLst>
                <a:ext uri="{FF2B5EF4-FFF2-40B4-BE49-F238E27FC236}">
                  <a16:creationId xmlns:a16="http://schemas.microsoft.com/office/drawing/2014/main" id="{3373D889-1B6B-324D-ACC6-ECE6A3A5997A}"/>
                </a:ext>
              </a:extLst>
            </p:cNvPr>
            <p:cNvSpPr/>
            <p:nvPr/>
          </p:nvSpPr>
          <p:spPr>
            <a:xfrm>
              <a:off x="6252394" y="2061311"/>
              <a:ext cx="552859" cy="1058458"/>
            </a:xfrm>
            <a:prstGeom prst="rect">
              <a:avLst/>
            </a:prstGeom>
            <a:solidFill>
              <a:srgbClr val="CBDDF4"/>
            </a:solidFill>
            <a:ln w="9525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Shape 363">
              <a:extLst>
                <a:ext uri="{FF2B5EF4-FFF2-40B4-BE49-F238E27FC236}">
                  <a16:creationId xmlns:a16="http://schemas.microsoft.com/office/drawing/2014/main" id="{7BC52666-30C4-9044-8696-5696F0F0A628}"/>
                </a:ext>
              </a:extLst>
            </p:cNvPr>
            <p:cNvSpPr txBox="1"/>
            <p:nvPr/>
          </p:nvSpPr>
          <p:spPr>
            <a:xfrm>
              <a:off x="6110771" y="3888951"/>
              <a:ext cx="887651" cy="1974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99999"/>
                </a:buClr>
                <a:buSzPct val="25000"/>
                <a:buFont typeface="Open Sans"/>
                <a:buNone/>
              </a:pPr>
              <a:r>
                <a:rPr lang="en-US" sz="900" b="1" i="0" u="none" strike="noStrike" cap="none">
                  <a:solidFill>
                    <a:srgbClr val="999999"/>
                  </a:solidFill>
                  <a:latin typeface="DINOT" panose="020B0504020101020102" pitchFamily="34" charset="77"/>
                  <a:ea typeface="Open Sans"/>
                  <a:cs typeface="DINOT" panose="020B0504020101020102" pitchFamily="34" charset="77"/>
                  <a:sym typeface="Open Sans"/>
                </a:rPr>
                <a:t>Output layer</a:t>
              </a:r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4FDAEA44-EEF8-8A41-BA45-019C78188FA1}"/>
                </a:ext>
              </a:extLst>
            </p:cNvPr>
            <p:cNvSpPr/>
            <p:nvPr/>
          </p:nvSpPr>
          <p:spPr>
            <a:xfrm>
              <a:off x="6424546" y="2732330"/>
              <a:ext cx="192505" cy="192505"/>
            </a:xfrm>
            <a:prstGeom prst="ellipse">
              <a:avLst/>
            </a:prstGeom>
            <a:solidFill>
              <a:schemeClr val="accent5">
                <a:lumMod val="10000"/>
                <a:lumOff val="9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97288605-3912-E44E-8539-C576FA11D7BB}"/>
                </a:ext>
              </a:extLst>
            </p:cNvPr>
            <p:cNvSpPr/>
            <p:nvPr/>
          </p:nvSpPr>
          <p:spPr>
            <a:xfrm>
              <a:off x="6424546" y="2282992"/>
              <a:ext cx="192505" cy="192505"/>
            </a:xfrm>
            <a:prstGeom prst="ellipse">
              <a:avLst/>
            </a:prstGeom>
            <a:solidFill>
              <a:schemeClr val="accent5">
                <a:lumMod val="10000"/>
                <a:lumOff val="9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29" name="Picture 128">
            <a:extLst>
              <a:ext uri="{FF2B5EF4-FFF2-40B4-BE49-F238E27FC236}">
                <a16:creationId xmlns:a16="http://schemas.microsoft.com/office/drawing/2014/main" id="{ACA58ACC-C928-144F-8F81-FED0A96246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5648" y="2268757"/>
            <a:ext cx="774700" cy="6731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AC4C6F6-AEB8-6246-A7FD-46087DCAA642}"/>
              </a:ext>
            </a:extLst>
          </p:cNvPr>
          <p:cNvCxnSpPr>
            <a:cxnSpLocks/>
            <a:endCxn id="3" idx="2"/>
          </p:cNvCxnSpPr>
          <p:nvPr/>
        </p:nvCxnSpPr>
        <p:spPr>
          <a:xfrm flipV="1">
            <a:off x="3000814" y="1631105"/>
            <a:ext cx="963472" cy="6433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D9979C31-A7D1-064E-96D9-B903DC47EDA0}"/>
              </a:ext>
            </a:extLst>
          </p:cNvPr>
          <p:cNvCxnSpPr>
            <a:cxnSpLocks/>
            <a:stCxn id="129" idx="3"/>
            <a:endCxn id="106" idx="1"/>
          </p:cNvCxnSpPr>
          <p:nvPr/>
        </p:nvCxnSpPr>
        <p:spPr>
          <a:xfrm flipV="1">
            <a:off x="2040348" y="2602155"/>
            <a:ext cx="580112" cy="315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9FBE67C7-196C-5F4A-B6B2-C95EF22A639B}"/>
              </a:ext>
            </a:extLst>
          </p:cNvPr>
          <p:cNvCxnSpPr>
            <a:cxnSpLocks/>
            <a:endCxn id="87" idx="2"/>
          </p:cNvCxnSpPr>
          <p:nvPr/>
        </p:nvCxnSpPr>
        <p:spPr>
          <a:xfrm flipV="1">
            <a:off x="3000814" y="1953241"/>
            <a:ext cx="963471" cy="3211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5F38B07E-E287-704B-93ED-F214AE4B2A9D}"/>
              </a:ext>
            </a:extLst>
          </p:cNvPr>
          <p:cNvCxnSpPr>
            <a:cxnSpLocks/>
          </p:cNvCxnSpPr>
          <p:nvPr/>
        </p:nvCxnSpPr>
        <p:spPr>
          <a:xfrm>
            <a:off x="3000814" y="2274426"/>
            <a:ext cx="963470" cy="183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03BB5F19-8B95-E042-9458-E9BE7DED1D92}"/>
              </a:ext>
            </a:extLst>
          </p:cNvPr>
          <p:cNvCxnSpPr>
            <a:cxnSpLocks/>
          </p:cNvCxnSpPr>
          <p:nvPr/>
        </p:nvCxnSpPr>
        <p:spPr>
          <a:xfrm>
            <a:off x="3000814" y="2268757"/>
            <a:ext cx="963470" cy="4904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CB62ABAE-F064-3F40-8CBB-0554FB4705E2}"/>
              </a:ext>
            </a:extLst>
          </p:cNvPr>
          <p:cNvCxnSpPr>
            <a:cxnSpLocks/>
            <a:stCxn id="112" idx="6"/>
            <a:endCxn id="88" idx="1"/>
          </p:cNvCxnSpPr>
          <p:nvPr/>
        </p:nvCxnSpPr>
        <p:spPr>
          <a:xfrm>
            <a:off x="2993139" y="2276508"/>
            <a:ext cx="999339" cy="8801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20D45EA-C330-F64C-A80C-9CD0A4FA65C3}"/>
              </a:ext>
            </a:extLst>
          </p:cNvPr>
          <p:cNvCxnSpPr>
            <a:cxnSpLocks/>
            <a:stCxn id="112" idx="6"/>
            <a:endCxn id="89" idx="2"/>
          </p:cNvCxnSpPr>
          <p:nvPr/>
        </p:nvCxnSpPr>
        <p:spPr>
          <a:xfrm>
            <a:off x="2993139" y="2276508"/>
            <a:ext cx="971146" cy="12703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29EFB494-6143-3F42-B68F-BECF03574F99}"/>
              </a:ext>
            </a:extLst>
          </p:cNvPr>
          <p:cNvCxnSpPr>
            <a:cxnSpLocks/>
            <a:endCxn id="87" idx="2"/>
          </p:cNvCxnSpPr>
          <p:nvPr/>
        </p:nvCxnSpPr>
        <p:spPr>
          <a:xfrm flipV="1">
            <a:off x="3000814" y="1953241"/>
            <a:ext cx="963471" cy="6454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E660DB09-48D5-704D-B6A5-55D8EF8F082A}"/>
              </a:ext>
            </a:extLst>
          </p:cNvPr>
          <p:cNvCxnSpPr>
            <a:cxnSpLocks/>
            <a:endCxn id="88" idx="2"/>
          </p:cNvCxnSpPr>
          <p:nvPr/>
        </p:nvCxnSpPr>
        <p:spPr>
          <a:xfrm>
            <a:off x="3000814" y="2603015"/>
            <a:ext cx="963472" cy="6216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37018261-45EA-E24F-82EF-085FF8F06706}"/>
              </a:ext>
            </a:extLst>
          </p:cNvPr>
          <p:cNvCxnSpPr>
            <a:cxnSpLocks/>
            <a:stCxn id="113" idx="6"/>
            <a:endCxn id="91" idx="2"/>
          </p:cNvCxnSpPr>
          <p:nvPr/>
        </p:nvCxnSpPr>
        <p:spPr>
          <a:xfrm>
            <a:off x="2993138" y="2598644"/>
            <a:ext cx="971146" cy="1813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5D04B6B9-5B04-C640-84FB-C34916C4DFB1}"/>
              </a:ext>
            </a:extLst>
          </p:cNvPr>
          <p:cNvCxnSpPr>
            <a:cxnSpLocks/>
            <a:stCxn id="111" idx="6"/>
          </p:cNvCxnSpPr>
          <p:nvPr/>
        </p:nvCxnSpPr>
        <p:spPr>
          <a:xfrm flipV="1">
            <a:off x="2993139" y="2457826"/>
            <a:ext cx="971145" cy="4629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445EA6DC-AD58-EB4C-A82B-7BB0C14D5717}"/>
              </a:ext>
            </a:extLst>
          </p:cNvPr>
          <p:cNvCxnSpPr>
            <a:cxnSpLocks/>
            <a:endCxn id="89" idx="2"/>
          </p:cNvCxnSpPr>
          <p:nvPr/>
        </p:nvCxnSpPr>
        <p:spPr>
          <a:xfrm>
            <a:off x="3000814" y="2920779"/>
            <a:ext cx="963471" cy="6260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984E6737-E8D4-C04F-8CBB-495D46A5F85E}"/>
              </a:ext>
            </a:extLst>
          </p:cNvPr>
          <p:cNvCxnSpPr>
            <a:cxnSpLocks/>
            <a:endCxn id="3" idx="2"/>
          </p:cNvCxnSpPr>
          <p:nvPr/>
        </p:nvCxnSpPr>
        <p:spPr>
          <a:xfrm flipV="1">
            <a:off x="3000813" y="1631105"/>
            <a:ext cx="963473" cy="12890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39F17582-A9C5-9D4F-8A93-F74E7431BE2D}"/>
              </a:ext>
            </a:extLst>
          </p:cNvPr>
          <p:cNvCxnSpPr>
            <a:cxnSpLocks/>
            <a:endCxn id="96" idx="2"/>
          </p:cNvCxnSpPr>
          <p:nvPr/>
        </p:nvCxnSpPr>
        <p:spPr>
          <a:xfrm>
            <a:off x="4156789" y="1632556"/>
            <a:ext cx="970548" cy="4159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482969F8-C8DD-3348-8068-66BB891658C4}"/>
              </a:ext>
            </a:extLst>
          </p:cNvPr>
          <p:cNvCxnSpPr>
            <a:cxnSpLocks/>
            <a:stCxn id="87" idx="6"/>
            <a:endCxn id="97" idx="2"/>
          </p:cNvCxnSpPr>
          <p:nvPr/>
        </p:nvCxnSpPr>
        <p:spPr>
          <a:xfrm>
            <a:off x="4156790" y="1953241"/>
            <a:ext cx="970546" cy="4174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85D5E1A0-A93D-7F4A-B576-5083AA245446}"/>
              </a:ext>
            </a:extLst>
          </p:cNvPr>
          <p:cNvCxnSpPr>
            <a:cxnSpLocks/>
            <a:stCxn id="90" idx="6"/>
            <a:endCxn id="94" idx="2"/>
          </p:cNvCxnSpPr>
          <p:nvPr/>
        </p:nvCxnSpPr>
        <p:spPr>
          <a:xfrm>
            <a:off x="4156790" y="2457827"/>
            <a:ext cx="970548" cy="3575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691B8FEA-85E2-8645-B384-61BD9C3D32CC}"/>
              </a:ext>
            </a:extLst>
          </p:cNvPr>
          <p:cNvCxnSpPr>
            <a:cxnSpLocks/>
            <a:stCxn id="91" idx="6"/>
            <a:endCxn id="97" idx="2"/>
          </p:cNvCxnSpPr>
          <p:nvPr/>
        </p:nvCxnSpPr>
        <p:spPr>
          <a:xfrm flipV="1">
            <a:off x="4156789" y="2370679"/>
            <a:ext cx="970547" cy="4092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D1FD242B-3B55-9440-9E94-D714881E08E0}"/>
              </a:ext>
            </a:extLst>
          </p:cNvPr>
          <p:cNvCxnSpPr>
            <a:cxnSpLocks/>
            <a:stCxn id="88" idx="6"/>
            <a:endCxn id="94" idx="2"/>
          </p:cNvCxnSpPr>
          <p:nvPr/>
        </p:nvCxnSpPr>
        <p:spPr>
          <a:xfrm flipV="1">
            <a:off x="4156791" y="2815423"/>
            <a:ext cx="970547" cy="4092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02F63AC8-8CD3-EA49-AF1A-CBB375066B19}"/>
              </a:ext>
            </a:extLst>
          </p:cNvPr>
          <p:cNvCxnSpPr>
            <a:cxnSpLocks/>
            <a:stCxn id="89" idx="6"/>
            <a:endCxn id="95" idx="2"/>
          </p:cNvCxnSpPr>
          <p:nvPr/>
        </p:nvCxnSpPr>
        <p:spPr>
          <a:xfrm flipV="1">
            <a:off x="4156790" y="3137559"/>
            <a:ext cx="970547" cy="4092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370F5651-AB68-DF4C-821D-DF8DBFA63465}"/>
              </a:ext>
            </a:extLst>
          </p:cNvPr>
          <p:cNvCxnSpPr>
            <a:cxnSpLocks/>
          </p:cNvCxnSpPr>
          <p:nvPr/>
        </p:nvCxnSpPr>
        <p:spPr>
          <a:xfrm flipV="1">
            <a:off x="4156787" y="2046075"/>
            <a:ext cx="970547" cy="4092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5D65B415-9649-D348-9780-6DCEF2B594CE}"/>
              </a:ext>
            </a:extLst>
          </p:cNvPr>
          <p:cNvCxnSpPr>
            <a:cxnSpLocks/>
            <a:endCxn id="97" idx="2"/>
          </p:cNvCxnSpPr>
          <p:nvPr/>
        </p:nvCxnSpPr>
        <p:spPr>
          <a:xfrm flipV="1">
            <a:off x="4164629" y="2370679"/>
            <a:ext cx="962707" cy="916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C70B20BF-A1D2-9242-8C50-D635F9807B8C}"/>
              </a:ext>
            </a:extLst>
          </p:cNvPr>
          <p:cNvCxnSpPr>
            <a:cxnSpLocks/>
            <a:stCxn id="91" idx="6"/>
            <a:endCxn id="95" idx="2"/>
          </p:cNvCxnSpPr>
          <p:nvPr/>
        </p:nvCxnSpPr>
        <p:spPr>
          <a:xfrm>
            <a:off x="4156789" y="2779963"/>
            <a:ext cx="970548" cy="3575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6D7291CF-8507-4149-A565-C7FE60BFF45C}"/>
              </a:ext>
            </a:extLst>
          </p:cNvPr>
          <p:cNvCxnSpPr>
            <a:cxnSpLocks/>
            <a:stCxn id="89" idx="6"/>
            <a:endCxn id="96" idx="2"/>
          </p:cNvCxnSpPr>
          <p:nvPr/>
        </p:nvCxnSpPr>
        <p:spPr>
          <a:xfrm flipV="1">
            <a:off x="4156790" y="2048543"/>
            <a:ext cx="970547" cy="14983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7BA3DC5D-7848-AF42-846C-E3637236178C}"/>
              </a:ext>
            </a:extLst>
          </p:cNvPr>
          <p:cNvCxnSpPr>
            <a:cxnSpLocks/>
            <a:stCxn id="88" idx="6"/>
            <a:endCxn id="95" idx="2"/>
          </p:cNvCxnSpPr>
          <p:nvPr/>
        </p:nvCxnSpPr>
        <p:spPr>
          <a:xfrm flipV="1">
            <a:off x="4156791" y="3137559"/>
            <a:ext cx="970546" cy="871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9A52DDF0-A47A-AB4B-AE4F-DCC51A52CE85}"/>
              </a:ext>
            </a:extLst>
          </p:cNvPr>
          <p:cNvCxnSpPr>
            <a:cxnSpLocks/>
            <a:endCxn id="94" idx="2"/>
          </p:cNvCxnSpPr>
          <p:nvPr/>
        </p:nvCxnSpPr>
        <p:spPr>
          <a:xfrm>
            <a:off x="4143955" y="2775356"/>
            <a:ext cx="983383" cy="400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88349DFD-FF90-6D4F-9069-F3C3FD80A94D}"/>
              </a:ext>
            </a:extLst>
          </p:cNvPr>
          <p:cNvCxnSpPr>
            <a:cxnSpLocks/>
            <a:endCxn id="122" idx="2"/>
          </p:cNvCxnSpPr>
          <p:nvPr/>
        </p:nvCxnSpPr>
        <p:spPr>
          <a:xfrm>
            <a:off x="5327483" y="2057646"/>
            <a:ext cx="930308" cy="3179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A2D9110B-866B-A04F-8C52-C5DA2CCA48C1}"/>
              </a:ext>
            </a:extLst>
          </p:cNvPr>
          <p:cNvCxnSpPr>
            <a:cxnSpLocks/>
            <a:stCxn id="97" idx="6"/>
            <a:endCxn id="120" idx="2"/>
          </p:cNvCxnSpPr>
          <p:nvPr/>
        </p:nvCxnSpPr>
        <p:spPr>
          <a:xfrm>
            <a:off x="5319841" y="2370679"/>
            <a:ext cx="937950" cy="4542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EC02DB7E-B067-1344-B671-2EA2E186B87A}"/>
              </a:ext>
            </a:extLst>
          </p:cNvPr>
          <p:cNvCxnSpPr>
            <a:cxnSpLocks/>
            <a:stCxn id="94" idx="6"/>
            <a:endCxn id="122" idx="2"/>
          </p:cNvCxnSpPr>
          <p:nvPr/>
        </p:nvCxnSpPr>
        <p:spPr>
          <a:xfrm flipV="1">
            <a:off x="5319843" y="2375580"/>
            <a:ext cx="937948" cy="4398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D32B5F69-7F81-6047-ACA6-E5883274FBCD}"/>
              </a:ext>
            </a:extLst>
          </p:cNvPr>
          <p:cNvCxnSpPr>
            <a:cxnSpLocks/>
            <a:stCxn id="95" idx="6"/>
            <a:endCxn id="122" idx="2"/>
          </p:cNvCxnSpPr>
          <p:nvPr/>
        </p:nvCxnSpPr>
        <p:spPr>
          <a:xfrm flipV="1">
            <a:off x="5319842" y="2375580"/>
            <a:ext cx="937949" cy="7619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ECEFBB0B-D056-FA43-B0B1-53C282273936}"/>
              </a:ext>
            </a:extLst>
          </p:cNvPr>
          <p:cNvCxnSpPr>
            <a:cxnSpLocks/>
            <a:stCxn id="94" idx="6"/>
            <a:endCxn id="120" idx="2"/>
          </p:cNvCxnSpPr>
          <p:nvPr/>
        </p:nvCxnSpPr>
        <p:spPr>
          <a:xfrm>
            <a:off x="5319843" y="2815423"/>
            <a:ext cx="937948" cy="94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248D7F31-B3ED-E040-8481-2EB9ED802745}"/>
              </a:ext>
            </a:extLst>
          </p:cNvPr>
          <p:cNvCxnSpPr>
            <a:cxnSpLocks/>
            <a:stCxn id="95" idx="6"/>
            <a:endCxn id="120" idx="2"/>
          </p:cNvCxnSpPr>
          <p:nvPr/>
        </p:nvCxnSpPr>
        <p:spPr>
          <a:xfrm flipV="1">
            <a:off x="5319842" y="2824918"/>
            <a:ext cx="937949" cy="3126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31" name="TextBox 130">
            <a:extLst>
              <a:ext uri="{FF2B5EF4-FFF2-40B4-BE49-F238E27FC236}">
                <a16:creationId xmlns:a16="http://schemas.microsoft.com/office/drawing/2014/main" id="{672ED660-487E-EB45-B6EF-80C09E126ECF}"/>
              </a:ext>
            </a:extLst>
          </p:cNvPr>
          <p:cNvSpPr txBox="1"/>
          <p:nvPr/>
        </p:nvSpPr>
        <p:spPr>
          <a:xfrm>
            <a:off x="1385046" y="3170918"/>
            <a:ext cx="54213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DINOT" panose="020B0504020101020102" pitchFamily="34" charset="77"/>
                <a:cs typeface="DINOT" panose="020B0504020101020102" pitchFamily="34" charset="77"/>
              </a:rPr>
              <a:t>Data</a:t>
            </a:r>
          </a:p>
        </p:txBody>
      </p:sp>
      <p:pic>
        <p:nvPicPr>
          <p:cNvPr id="133" name="Picture 132">
            <a:extLst>
              <a:ext uri="{FF2B5EF4-FFF2-40B4-BE49-F238E27FC236}">
                <a16:creationId xmlns:a16="http://schemas.microsoft.com/office/drawing/2014/main" id="{035314C6-F76F-AC42-AE20-E837FA2DA9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4567" y="2298700"/>
            <a:ext cx="1016000" cy="546100"/>
          </a:xfrm>
          <a:prstGeom prst="rect">
            <a:avLst/>
          </a:prstGeom>
        </p:spPr>
      </p:pic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C83D4275-DF7F-914B-B613-5BE2DC31A2C8}"/>
              </a:ext>
            </a:extLst>
          </p:cNvPr>
          <p:cNvCxnSpPr>
            <a:cxnSpLocks/>
            <a:stCxn id="118" idx="3"/>
            <a:endCxn id="133" idx="1"/>
          </p:cNvCxnSpPr>
          <p:nvPr/>
        </p:nvCxnSpPr>
        <p:spPr>
          <a:xfrm flipV="1">
            <a:off x="6638498" y="2571750"/>
            <a:ext cx="586069" cy="1512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8" name="TextBox 137">
            <a:extLst>
              <a:ext uri="{FF2B5EF4-FFF2-40B4-BE49-F238E27FC236}">
                <a16:creationId xmlns:a16="http://schemas.microsoft.com/office/drawing/2014/main" id="{C596D384-8540-7E4A-B4C2-2790DB648818}"/>
              </a:ext>
            </a:extLst>
          </p:cNvPr>
          <p:cNvSpPr txBox="1"/>
          <p:nvPr/>
        </p:nvSpPr>
        <p:spPr>
          <a:xfrm>
            <a:off x="7461499" y="3170453"/>
            <a:ext cx="76976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DINOT" panose="020B0504020101020102" pitchFamily="34" charset="77"/>
                <a:cs typeface="DINOT" panose="020B0504020101020102" pitchFamily="34" charset="77"/>
              </a:rPr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37722671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 40">
            <a:extLst>
              <a:ext uri="{FF2B5EF4-FFF2-40B4-BE49-F238E27FC236}">
                <a16:creationId xmlns:a16="http://schemas.microsoft.com/office/drawing/2014/main" id="{C3BE2BEB-BFE2-4F4D-9404-F26966794E1B}"/>
              </a:ext>
            </a:extLst>
          </p:cNvPr>
          <p:cNvGrpSpPr/>
          <p:nvPr/>
        </p:nvGrpSpPr>
        <p:grpSpPr>
          <a:xfrm>
            <a:off x="1080657" y="2341014"/>
            <a:ext cx="6965614" cy="2055599"/>
            <a:chOff x="1080657" y="2341014"/>
            <a:chExt cx="6965614" cy="2055599"/>
          </a:xfrm>
        </p:grpSpPr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id="{FBDB5F96-FE92-6D46-B794-2F1A93109D7D}"/>
                </a:ext>
              </a:extLst>
            </p:cNvPr>
            <p:cNvGrpSpPr/>
            <p:nvPr/>
          </p:nvGrpSpPr>
          <p:grpSpPr>
            <a:xfrm>
              <a:off x="2293846" y="2341014"/>
              <a:ext cx="887651" cy="2055599"/>
              <a:chOff x="1288772" y="2030752"/>
              <a:chExt cx="887651" cy="2055599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06" name="Shape 362">
                <a:extLst>
                  <a:ext uri="{FF2B5EF4-FFF2-40B4-BE49-F238E27FC236}">
                    <a16:creationId xmlns:a16="http://schemas.microsoft.com/office/drawing/2014/main" id="{ADFB32D2-9870-4A4A-9D9D-02C9D27FFF62}"/>
                  </a:ext>
                </a:extLst>
              </p:cNvPr>
              <p:cNvSpPr/>
              <p:nvPr/>
            </p:nvSpPr>
            <p:spPr>
              <a:xfrm>
                <a:off x="1430395" y="2030752"/>
                <a:ext cx="552859" cy="1089017"/>
              </a:xfrm>
              <a:prstGeom prst="rect">
                <a:avLst/>
              </a:prstGeom>
              <a:solidFill>
                <a:schemeClr val="accent5">
                  <a:lumMod val="10000"/>
                  <a:lumOff val="90000"/>
                </a:schemeClr>
              </a:solidFill>
              <a:ln w="9525" cap="flat" cmpd="sng">
                <a:solidFill>
                  <a:srgbClr val="D9D9D9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" name="Shape 363">
                <a:extLst>
                  <a:ext uri="{FF2B5EF4-FFF2-40B4-BE49-F238E27FC236}">
                    <a16:creationId xmlns:a16="http://schemas.microsoft.com/office/drawing/2014/main" id="{7CA6B213-66A5-2646-96EB-ECD3B70BA088}"/>
                  </a:ext>
                </a:extLst>
              </p:cNvPr>
              <p:cNvSpPr txBox="1"/>
              <p:nvPr/>
            </p:nvSpPr>
            <p:spPr>
              <a:xfrm>
                <a:off x="1288772" y="3888951"/>
                <a:ext cx="887651" cy="197400"/>
              </a:xfrm>
              <a:prstGeom prst="rect">
                <a:avLst/>
              </a:prstGeom>
              <a:solidFill>
                <a:srgbClr val="FFFFFF"/>
              </a:solidFill>
              <a:ln w="9525" cap="flat" cmpd="sng">
                <a:solidFill>
                  <a:srgbClr val="D9D9D9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999999"/>
                  </a:buClr>
                  <a:buSzPct val="25000"/>
                  <a:buFont typeface="Open Sans"/>
                  <a:buNone/>
                </a:pPr>
                <a:r>
                  <a:rPr lang="en-US" sz="900" b="1" i="0" u="none" strike="noStrike" cap="none">
                    <a:solidFill>
                      <a:srgbClr val="999999"/>
                    </a:solidFill>
                    <a:latin typeface="DINOT" panose="020B0504020101020102" pitchFamily="34" charset="77"/>
                    <a:ea typeface="Open Sans"/>
                    <a:cs typeface="DINOT" panose="020B0504020101020102" pitchFamily="34" charset="77"/>
                    <a:sym typeface="Open Sans"/>
                  </a:rPr>
                  <a:t>Input layer</a:t>
                </a:r>
              </a:p>
            </p:txBody>
          </p:sp>
          <p:sp>
            <p:nvSpPr>
              <p:cNvPr id="111" name="Oval 110">
                <a:extLst>
                  <a:ext uri="{FF2B5EF4-FFF2-40B4-BE49-F238E27FC236}">
                    <a16:creationId xmlns:a16="http://schemas.microsoft.com/office/drawing/2014/main" id="{D5885E19-B85B-394B-B3B1-10856B218688}"/>
                  </a:ext>
                </a:extLst>
              </p:cNvPr>
              <p:cNvSpPr/>
              <p:nvPr/>
            </p:nvSpPr>
            <p:spPr>
              <a:xfrm>
                <a:off x="1610569" y="2797633"/>
                <a:ext cx="192505" cy="192505"/>
              </a:xfrm>
              <a:prstGeom prst="ellipse">
                <a:avLst/>
              </a:prstGeom>
              <a:solidFill>
                <a:schemeClr val="accent5">
                  <a:lumMod val="10000"/>
                  <a:lumOff val="9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Oval 111">
                <a:extLst>
                  <a:ext uri="{FF2B5EF4-FFF2-40B4-BE49-F238E27FC236}">
                    <a16:creationId xmlns:a16="http://schemas.microsoft.com/office/drawing/2014/main" id="{27334C20-A1DA-F34F-B991-E9ECDCD87512}"/>
                  </a:ext>
                </a:extLst>
              </p:cNvPr>
              <p:cNvSpPr/>
              <p:nvPr/>
            </p:nvSpPr>
            <p:spPr>
              <a:xfrm>
                <a:off x="1610569" y="2153361"/>
                <a:ext cx="192505" cy="192505"/>
              </a:xfrm>
              <a:prstGeom prst="ellipse">
                <a:avLst/>
              </a:prstGeom>
              <a:solidFill>
                <a:schemeClr val="accent5">
                  <a:lumMod val="10000"/>
                  <a:lumOff val="9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63919B46-96D7-4441-B687-C4D41BB4ECDA}"/>
                  </a:ext>
                </a:extLst>
              </p:cNvPr>
              <p:cNvSpPr/>
              <p:nvPr/>
            </p:nvSpPr>
            <p:spPr>
              <a:xfrm>
                <a:off x="1610568" y="2475497"/>
                <a:ext cx="192505" cy="192505"/>
              </a:xfrm>
              <a:prstGeom prst="ellipse">
                <a:avLst/>
              </a:prstGeom>
              <a:solidFill>
                <a:schemeClr val="accent5">
                  <a:lumMod val="10000"/>
                  <a:lumOff val="9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11F72213-E7EB-4B47-B7C8-79A0DD7D0563}"/>
                </a:ext>
              </a:extLst>
            </p:cNvPr>
            <p:cNvGrpSpPr/>
            <p:nvPr/>
          </p:nvGrpSpPr>
          <p:grpSpPr>
            <a:xfrm>
              <a:off x="5759025" y="2371573"/>
              <a:ext cx="887651" cy="2025040"/>
              <a:chOff x="5944016" y="2057646"/>
              <a:chExt cx="887651" cy="2025040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18" name="Shape 362">
                <a:extLst>
                  <a:ext uri="{FF2B5EF4-FFF2-40B4-BE49-F238E27FC236}">
                    <a16:creationId xmlns:a16="http://schemas.microsoft.com/office/drawing/2014/main" id="{3373D889-1B6B-324D-ACC6-ECE6A3A5997A}"/>
                  </a:ext>
                </a:extLst>
              </p:cNvPr>
              <p:cNvSpPr/>
              <p:nvPr/>
            </p:nvSpPr>
            <p:spPr>
              <a:xfrm>
                <a:off x="6085639" y="2057646"/>
                <a:ext cx="552859" cy="1058458"/>
              </a:xfrm>
              <a:prstGeom prst="rect">
                <a:avLst/>
              </a:prstGeom>
              <a:solidFill>
                <a:srgbClr val="CBDDF4"/>
              </a:solidFill>
              <a:ln w="9525" cap="flat" cmpd="sng">
                <a:solidFill>
                  <a:srgbClr val="D9D9D9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" name="Shape 363">
                <a:extLst>
                  <a:ext uri="{FF2B5EF4-FFF2-40B4-BE49-F238E27FC236}">
                    <a16:creationId xmlns:a16="http://schemas.microsoft.com/office/drawing/2014/main" id="{7BC52666-30C4-9044-8696-5696F0F0A628}"/>
                  </a:ext>
                </a:extLst>
              </p:cNvPr>
              <p:cNvSpPr txBox="1"/>
              <p:nvPr/>
            </p:nvSpPr>
            <p:spPr>
              <a:xfrm>
                <a:off x="5944016" y="3885286"/>
                <a:ext cx="887651" cy="197400"/>
              </a:xfrm>
              <a:prstGeom prst="rect">
                <a:avLst/>
              </a:prstGeom>
              <a:solidFill>
                <a:srgbClr val="FFFFFF"/>
              </a:solidFill>
              <a:ln w="9525" cap="flat" cmpd="sng">
                <a:solidFill>
                  <a:srgbClr val="D9D9D9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999999"/>
                  </a:buClr>
                  <a:buSzPct val="25000"/>
                  <a:buFont typeface="Open Sans"/>
                  <a:buNone/>
                </a:pPr>
                <a:r>
                  <a:rPr lang="en-US" sz="900" b="1" i="0" u="none" strike="noStrike" cap="none">
                    <a:solidFill>
                      <a:srgbClr val="999999"/>
                    </a:solidFill>
                    <a:latin typeface="DINOT" panose="020B0504020101020102" pitchFamily="34" charset="77"/>
                    <a:ea typeface="Open Sans"/>
                    <a:cs typeface="DINOT" panose="020B0504020101020102" pitchFamily="34" charset="77"/>
                    <a:sym typeface="Open Sans"/>
                  </a:rPr>
                  <a:t>Output layer</a:t>
                </a:r>
              </a:p>
            </p:txBody>
          </p:sp>
          <p:sp>
            <p:nvSpPr>
              <p:cNvPr id="120" name="Oval 119">
                <a:extLst>
                  <a:ext uri="{FF2B5EF4-FFF2-40B4-BE49-F238E27FC236}">
                    <a16:creationId xmlns:a16="http://schemas.microsoft.com/office/drawing/2014/main" id="{4FDAEA44-EEF8-8A41-BA45-019C78188FA1}"/>
                  </a:ext>
                </a:extLst>
              </p:cNvPr>
              <p:cNvSpPr/>
              <p:nvPr/>
            </p:nvSpPr>
            <p:spPr>
              <a:xfrm>
                <a:off x="6257791" y="2728665"/>
                <a:ext cx="192505" cy="192505"/>
              </a:xfrm>
              <a:prstGeom prst="ellipse">
                <a:avLst/>
              </a:prstGeom>
              <a:solidFill>
                <a:schemeClr val="accent5">
                  <a:lumMod val="10000"/>
                  <a:lumOff val="9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Oval 121">
                <a:extLst>
                  <a:ext uri="{FF2B5EF4-FFF2-40B4-BE49-F238E27FC236}">
                    <a16:creationId xmlns:a16="http://schemas.microsoft.com/office/drawing/2014/main" id="{97288605-3912-E44E-8539-C576FA11D7BB}"/>
                  </a:ext>
                </a:extLst>
              </p:cNvPr>
              <p:cNvSpPr/>
              <p:nvPr/>
            </p:nvSpPr>
            <p:spPr>
              <a:xfrm>
                <a:off x="6257791" y="2279327"/>
                <a:ext cx="192505" cy="192505"/>
              </a:xfrm>
              <a:prstGeom prst="ellipse">
                <a:avLst/>
              </a:prstGeom>
              <a:solidFill>
                <a:schemeClr val="accent5">
                  <a:lumMod val="10000"/>
                  <a:lumOff val="9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129" name="Picture 128">
              <a:extLst>
                <a:ext uri="{FF2B5EF4-FFF2-40B4-BE49-F238E27FC236}">
                  <a16:creationId xmlns:a16="http://schemas.microsoft.com/office/drawing/2014/main" id="{ACA58ACC-C928-144F-8F81-FED0A96246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80657" y="2552125"/>
              <a:ext cx="774700" cy="673100"/>
            </a:xfrm>
            <a:prstGeom prst="rect">
              <a:avLst/>
            </a:prstGeom>
          </p:spPr>
        </p:pic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D9979C31-A7D1-064E-96D9-B903DC47EDA0}"/>
                </a:ext>
              </a:extLst>
            </p:cNvPr>
            <p:cNvCxnSpPr>
              <a:cxnSpLocks/>
              <a:stCxn id="129" idx="3"/>
              <a:endCxn id="106" idx="1"/>
            </p:cNvCxnSpPr>
            <p:nvPr/>
          </p:nvCxnSpPr>
          <p:spPr>
            <a:xfrm flipV="1">
              <a:off x="1855357" y="2885523"/>
              <a:ext cx="580112" cy="3152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672ED660-487E-EB45-B6EF-80C09E126ECF}"/>
                </a:ext>
              </a:extLst>
            </p:cNvPr>
            <p:cNvSpPr txBox="1"/>
            <p:nvPr/>
          </p:nvSpPr>
          <p:spPr>
            <a:xfrm>
              <a:off x="1200055" y="3454286"/>
              <a:ext cx="542136" cy="300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latin typeface="DINOT" panose="020B0504020101020102" pitchFamily="34" charset="77"/>
                  <a:cs typeface="DINOT" panose="020B0504020101020102" pitchFamily="34" charset="77"/>
                </a:rPr>
                <a:t>Data</a:t>
              </a:r>
            </a:p>
          </p:txBody>
        </p:sp>
        <p:pic>
          <p:nvPicPr>
            <p:cNvPr id="133" name="Picture 132">
              <a:extLst>
                <a:ext uri="{FF2B5EF4-FFF2-40B4-BE49-F238E27FC236}">
                  <a16:creationId xmlns:a16="http://schemas.microsoft.com/office/drawing/2014/main" id="{035314C6-F76F-AC42-AE20-E837FA2DA9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30271" y="2623396"/>
              <a:ext cx="1016000" cy="546100"/>
            </a:xfrm>
            <a:prstGeom prst="rect">
              <a:avLst/>
            </a:prstGeom>
          </p:spPr>
        </p:pic>
        <p:cxnSp>
          <p:nvCxnSpPr>
            <p:cNvPr id="134" name="Straight Arrow Connector 133">
              <a:extLst>
                <a:ext uri="{FF2B5EF4-FFF2-40B4-BE49-F238E27FC236}">
                  <a16:creationId xmlns:a16="http://schemas.microsoft.com/office/drawing/2014/main" id="{C83D4275-DF7F-914B-B613-5BE2DC31A2C8}"/>
                </a:ext>
              </a:extLst>
            </p:cNvPr>
            <p:cNvCxnSpPr>
              <a:cxnSpLocks/>
              <a:stCxn id="118" idx="3"/>
              <a:endCxn id="133" idx="1"/>
            </p:cNvCxnSpPr>
            <p:nvPr/>
          </p:nvCxnSpPr>
          <p:spPr>
            <a:xfrm flipV="1">
              <a:off x="6453507" y="2896446"/>
              <a:ext cx="576764" cy="4356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C596D384-8540-7E4A-B4C2-2790DB648818}"/>
                </a:ext>
              </a:extLst>
            </p:cNvPr>
            <p:cNvSpPr txBox="1"/>
            <p:nvPr/>
          </p:nvSpPr>
          <p:spPr>
            <a:xfrm>
              <a:off x="7276508" y="3453821"/>
              <a:ext cx="769763" cy="300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latin typeface="DINOT" panose="020B0504020101020102" pitchFamily="34" charset="77"/>
                  <a:cs typeface="DINOT" panose="020B0504020101020102" pitchFamily="34" charset="77"/>
                </a:rPr>
                <a:t>Results</a:t>
              </a:r>
            </a:p>
          </p:txBody>
        </p:sp>
      </p:grp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-75414" y="44318"/>
            <a:ext cx="9219413" cy="603539"/>
          </a:xfrm>
        </p:spPr>
        <p:txBody>
          <a:bodyPr>
            <a:normAutofit fontScale="90000"/>
          </a:bodyPr>
          <a:lstStyle/>
          <a:p>
            <a:r>
              <a:rPr lang="en-US" dirty="0"/>
              <a:t>Feed-Forward Neural Network Architecture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8723BD4B-FEBE-8044-907F-7F9F37D1AD63}"/>
              </a:ext>
            </a:extLst>
          </p:cNvPr>
          <p:cNvGrpSpPr/>
          <p:nvPr/>
        </p:nvGrpSpPr>
        <p:grpSpPr>
          <a:xfrm>
            <a:off x="3431723" y="1688589"/>
            <a:ext cx="2051302" cy="2708024"/>
            <a:chOff x="3431723" y="1688589"/>
            <a:chExt cx="2051302" cy="2708024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63284AE1-C31B-2E41-A029-A532FA91335B}"/>
                </a:ext>
              </a:extLst>
            </p:cNvPr>
            <p:cNvGrpSpPr/>
            <p:nvPr/>
          </p:nvGrpSpPr>
          <p:grpSpPr>
            <a:xfrm>
              <a:off x="3431723" y="1688589"/>
              <a:ext cx="887651" cy="2708024"/>
              <a:chOff x="2426649" y="1378327"/>
              <a:chExt cx="887651" cy="2708024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55" name="Shape 362">
                <a:extLst>
                  <a:ext uri="{FF2B5EF4-FFF2-40B4-BE49-F238E27FC236}">
                    <a16:creationId xmlns:a16="http://schemas.microsoft.com/office/drawing/2014/main" id="{1E2DBBE5-834C-8140-9D1F-C765F6EEC095}"/>
                  </a:ext>
                </a:extLst>
              </p:cNvPr>
              <p:cNvSpPr/>
              <p:nvPr/>
            </p:nvSpPr>
            <p:spPr>
              <a:xfrm>
                <a:off x="2594046" y="1378327"/>
                <a:ext cx="552859" cy="2430379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9525" cap="flat" cmpd="sng">
                <a:solidFill>
                  <a:srgbClr val="D9D9D9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" name="Shape 363">
                <a:extLst>
                  <a:ext uri="{FF2B5EF4-FFF2-40B4-BE49-F238E27FC236}">
                    <a16:creationId xmlns:a16="http://schemas.microsoft.com/office/drawing/2014/main" id="{CE18CF53-7ED0-DF40-B8E2-DB4A242AB5D1}"/>
                  </a:ext>
                </a:extLst>
              </p:cNvPr>
              <p:cNvSpPr txBox="1"/>
              <p:nvPr/>
            </p:nvSpPr>
            <p:spPr>
              <a:xfrm>
                <a:off x="2426649" y="3888951"/>
                <a:ext cx="887651" cy="197400"/>
              </a:xfrm>
              <a:prstGeom prst="rect">
                <a:avLst/>
              </a:prstGeom>
              <a:solidFill>
                <a:srgbClr val="FFFFFF"/>
              </a:solidFill>
              <a:ln w="9525" cap="flat" cmpd="sng">
                <a:solidFill>
                  <a:srgbClr val="D9D9D9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999999"/>
                  </a:buClr>
                  <a:buSzPct val="25000"/>
                  <a:buFont typeface="Open Sans"/>
                  <a:buNone/>
                </a:pPr>
                <a:r>
                  <a:rPr lang="en-US" sz="900" b="1" i="0" u="none" strike="noStrike" cap="none">
                    <a:solidFill>
                      <a:srgbClr val="999999"/>
                    </a:solidFill>
                    <a:latin typeface="DINOT" panose="020B0504020101020102" pitchFamily="34" charset="77"/>
                    <a:ea typeface="Open Sans"/>
                    <a:cs typeface="DINOT" panose="020B0504020101020102" pitchFamily="34" charset="77"/>
                    <a:sym typeface="Open Sans"/>
                  </a:rPr>
                  <a:t>Hidden layer</a:t>
                </a:r>
              </a:p>
            </p:txBody>
          </p:sp>
          <p:sp>
            <p:nvSpPr>
              <p:cNvPr id="3" name="Oval 2">
                <a:extLst>
                  <a:ext uri="{FF2B5EF4-FFF2-40B4-BE49-F238E27FC236}">
                    <a16:creationId xmlns:a16="http://schemas.microsoft.com/office/drawing/2014/main" id="{822DC0F7-984D-EB4F-997D-339BBF33CF23}"/>
                  </a:ext>
                </a:extLst>
              </p:cNvPr>
              <p:cNvSpPr/>
              <p:nvPr/>
            </p:nvSpPr>
            <p:spPr>
              <a:xfrm>
                <a:off x="2774221" y="1507958"/>
                <a:ext cx="192505" cy="192505"/>
              </a:xfrm>
              <a:prstGeom prst="ellipse">
                <a:avLst/>
              </a:prstGeom>
              <a:solidFill>
                <a:schemeClr val="accent5">
                  <a:lumMod val="10000"/>
                  <a:lumOff val="9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Oval 86">
                <a:extLst>
                  <a:ext uri="{FF2B5EF4-FFF2-40B4-BE49-F238E27FC236}">
                    <a16:creationId xmlns:a16="http://schemas.microsoft.com/office/drawing/2014/main" id="{1896FEFD-8649-0648-A185-B6E2513E61F2}"/>
                  </a:ext>
                </a:extLst>
              </p:cNvPr>
              <p:cNvSpPr/>
              <p:nvPr/>
            </p:nvSpPr>
            <p:spPr>
              <a:xfrm>
                <a:off x="2774220" y="1830094"/>
                <a:ext cx="192505" cy="192505"/>
              </a:xfrm>
              <a:prstGeom prst="ellipse">
                <a:avLst/>
              </a:prstGeom>
              <a:solidFill>
                <a:schemeClr val="accent5">
                  <a:lumMod val="10000"/>
                  <a:lumOff val="9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906EBEB4-C138-FB40-BBEF-20904C8DCFB5}"/>
                  </a:ext>
                </a:extLst>
              </p:cNvPr>
              <p:cNvSpPr/>
              <p:nvPr/>
            </p:nvSpPr>
            <p:spPr>
              <a:xfrm>
                <a:off x="2774221" y="3101560"/>
                <a:ext cx="192505" cy="192505"/>
              </a:xfrm>
              <a:prstGeom prst="ellipse">
                <a:avLst/>
              </a:prstGeom>
              <a:solidFill>
                <a:schemeClr val="accent5">
                  <a:lumMod val="10000"/>
                  <a:lumOff val="9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A2123060-5D72-E044-8B1F-3CD375606D8B}"/>
                  </a:ext>
                </a:extLst>
              </p:cNvPr>
              <p:cNvSpPr/>
              <p:nvPr/>
            </p:nvSpPr>
            <p:spPr>
              <a:xfrm>
                <a:off x="2774220" y="3423696"/>
                <a:ext cx="192505" cy="192505"/>
              </a:xfrm>
              <a:prstGeom prst="ellipse">
                <a:avLst/>
              </a:prstGeom>
              <a:solidFill>
                <a:schemeClr val="accent5">
                  <a:lumMod val="10000"/>
                  <a:lumOff val="9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566DE662-432C-354E-850D-A40B23C5790A}"/>
                  </a:ext>
                </a:extLst>
              </p:cNvPr>
              <p:cNvSpPr/>
              <p:nvPr/>
            </p:nvSpPr>
            <p:spPr>
              <a:xfrm>
                <a:off x="2774220" y="2334680"/>
                <a:ext cx="192505" cy="192505"/>
              </a:xfrm>
              <a:prstGeom prst="ellipse">
                <a:avLst/>
              </a:prstGeom>
              <a:solidFill>
                <a:schemeClr val="accent5">
                  <a:lumMod val="10000"/>
                  <a:lumOff val="9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Oval 90">
                <a:extLst>
                  <a:ext uri="{FF2B5EF4-FFF2-40B4-BE49-F238E27FC236}">
                    <a16:creationId xmlns:a16="http://schemas.microsoft.com/office/drawing/2014/main" id="{EE375F96-13DA-C54A-A3C3-3487F7A960E2}"/>
                  </a:ext>
                </a:extLst>
              </p:cNvPr>
              <p:cNvSpPr/>
              <p:nvPr/>
            </p:nvSpPr>
            <p:spPr>
              <a:xfrm>
                <a:off x="2774219" y="2656816"/>
                <a:ext cx="192505" cy="192505"/>
              </a:xfrm>
              <a:prstGeom prst="ellipse">
                <a:avLst/>
              </a:prstGeom>
              <a:solidFill>
                <a:schemeClr val="accent5">
                  <a:lumMod val="10000"/>
                  <a:lumOff val="9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A34B5ABE-F8E7-754F-8028-4B12EFFD82D9}"/>
                </a:ext>
              </a:extLst>
            </p:cNvPr>
            <p:cNvGrpSpPr/>
            <p:nvPr/>
          </p:nvGrpSpPr>
          <p:grpSpPr>
            <a:xfrm>
              <a:off x="4595374" y="2054339"/>
              <a:ext cx="887651" cy="2342274"/>
              <a:chOff x="3590300" y="1744077"/>
              <a:chExt cx="887651" cy="2342274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79" name="Shape 362">
                <a:extLst>
                  <a:ext uri="{FF2B5EF4-FFF2-40B4-BE49-F238E27FC236}">
                    <a16:creationId xmlns:a16="http://schemas.microsoft.com/office/drawing/2014/main" id="{EAAA8FF1-1275-1845-B8F8-BA40C7B99018}"/>
                  </a:ext>
                </a:extLst>
              </p:cNvPr>
              <p:cNvSpPr/>
              <p:nvPr/>
            </p:nvSpPr>
            <p:spPr>
              <a:xfrm>
                <a:off x="3757697" y="1744077"/>
                <a:ext cx="552859" cy="165534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9525" cap="flat" cmpd="sng">
                <a:solidFill>
                  <a:srgbClr val="D9D9D9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" name="Shape 363">
                <a:extLst>
                  <a:ext uri="{FF2B5EF4-FFF2-40B4-BE49-F238E27FC236}">
                    <a16:creationId xmlns:a16="http://schemas.microsoft.com/office/drawing/2014/main" id="{59BFB66C-87E3-8C45-96F3-68BF31433382}"/>
                  </a:ext>
                </a:extLst>
              </p:cNvPr>
              <p:cNvSpPr txBox="1"/>
              <p:nvPr/>
            </p:nvSpPr>
            <p:spPr>
              <a:xfrm>
                <a:off x="3590300" y="3888951"/>
                <a:ext cx="887651" cy="197400"/>
              </a:xfrm>
              <a:prstGeom prst="rect">
                <a:avLst/>
              </a:prstGeom>
              <a:solidFill>
                <a:srgbClr val="FFFFFF"/>
              </a:solidFill>
              <a:ln w="9525" cap="flat" cmpd="sng">
                <a:solidFill>
                  <a:srgbClr val="D9D9D9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999999"/>
                  </a:buClr>
                  <a:buSzPct val="25000"/>
                  <a:buFont typeface="Open Sans"/>
                  <a:buNone/>
                </a:pPr>
                <a:r>
                  <a:rPr lang="en-US" sz="900" b="1" i="0" u="none" strike="noStrike" cap="none">
                    <a:solidFill>
                      <a:srgbClr val="999999"/>
                    </a:solidFill>
                    <a:latin typeface="DINOT" panose="020B0504020101020102" pitchFamily="34" charset="77"/>
                    <a:ea typeface="Open Sans"/>
                    <a:cs typeface="DINOT" panose="020B0504020101020102" pitchFamily="34" charset="77"/>
                    <a:sym typeface="Open Sans"/>
                  </a:rPr>
                  <a:t>Hidden layer</a:t>
                </a:r>
              </a:p>
            </p:txBody>
          </p:sp>
          <p:sp>
            <p:nvSpPr>
              <p:cNvPr id="94" name="Oval 93">
                <a:extLst>
                  <a:ext uri="{FF2B5EF4-FFF2-40B4-BE49-F238E27FC236}">
                    <a16:creationId xmlns:a16="http://schemas.microsoft.com/office/drawing/2014/main" id="{850CD82B-9E64-DA49-A9D7-F9BA929B0A24}"/>
                  </a:ext>
                </a:extLst>
              </p:cNvPr>
              <p:cNvSpPr/>
              <p:nvPr/>
            </p:nvSpPr>
            <p:spPr>
              <a:xfrm>
                <a:off x="3937273" y="2692276"/>
                <a:ext cx="192505" cy="192505"/>
              </a:xfrm>
              <a:prstGeom prst="ellipse">
                <a:avLst/>
              </a:prstGeom>
              <a:solidFill>
                <a:schemeClr val="accent5">
                  <a:lumMod val="10000"/>
                  <a:lumOff val="9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43E18443-9132-DC43-B513-68804B89F5DE}"/>
                  </a:ext>
                </a:extLst>
              </p:cNvPr>
              <p:cNvSpPr/>
              <p:nvPr/>
            </p:nvSpPr>
            <p:spPr>
              <a:xfrm>
                <a:off x="3937272" y="3014412"/>
                <a:ext cx="192505" cy="192505"/>
              </a:xfrm>
              <a:prstGeom prst="ellipse">
                <a:avLst/>
              </a:prstGeom>
              <a:solidFill>
                <a:schemeClr val="accent5">
                  <a:lumMod val="10000"/>
                  <a:lumOff val="9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3A3405BE-0103-E14F-89E5-A7095B8E8C7D}"/>
                  </a:ext>
                </a:extLst>
              </p:cNvPr>
              <p:cNvSpPr/>
              <p:nvPr/>
            </p:nvSpPr>
            <p:spPr>
              <a:xfrm>
                <a:off x="3937272" y="1925396"/>
                <a:ext cx="192505" cy="192505"/>
              </a:xfrm>
              <a:prstGeom prst="ellipse">
                <a:avLst/>
              </a:prstGeom>
              <a:solidFill>
                <a:schemeClr val="accent5">
                  <a:lumMod val="10000"/>
                  <a:lumOff val="9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Oval 96">
                <a:extLst>
                  <a:ext uri="{FF2B5EF4-FFF2-40B4-BE49-F238E27FC236}">
                    <a16:creationId xmlns:a16="http://schemas.microsoft.com/office/drawing/2014/main" id="{BBDFD49E-B61B-8A45-8F86-40DC4227CF9C}"/>
                  </a:ext>
                </a:extLst>
              </p:cNvPr>
              <p:cNvSpPr/>
              <p:nvPr/>
            </p:nvSpPr>
            <p:spPr>
              <a:xfrm>
                <a:off x="3937271" y="2247532"/>
                <a:ext cx="192505" cy="192505"/>
              </a:xfrm>
              <a:prstGeom prst="ellipse">
                <a:avLst/>
              </a:prstGeom>
              <a:solidFill>
                <a:schemeClr val="accent5">
                  <a:lumMod val="10000"/>
                  <a:lumOff val="9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713509EB-0DF2-F74D-B4A1-CD7444EBEBE7}"/>
              </a:ext>
            </a:extLst>
          </p:cNvPr>
          <p:cNvGrpSpPr/>
          <p:nvPr/>
        </p:nvGrpSpPr>
        <p:grpSpPr>
          <a:xfrm>
            <a:off x="3431723" y="929103"/>
            <a:ext cx="2051302" cy="383614"/>
            <a:chOff x="3431723" y="929103"/>
            <a:chExt cx="2051302" cy="383614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6BEA7956-C7D7-D74C-BE72-619815B9B0B0}"/>
                </a:ext>
              </a:extLst>
            </p:cNvPr>
            <p:cNvCxnSpPr>
              <a:cxnSpLocks/>
            </p:cNvCxnSpPr>
            <p:nvPr/>
          </p:nvCxnSpPr>
          <p:spPr>
            <a:xfrm>
              <a:off x="3431723" y="1312717"/>
              <a:ext cx="2051302" cy="0"/>
            </a:xfrm>
            <a:prstGeom prst="straightConnector1">
              <a:avLst/>
            </a:prstGeom>
            <a:ln w="57150">
              <a:solidFill>
                <a:schemeClr val="bg2">
                  <a:lumMod val="75000"/>
                </a:schemeClr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5872BF6-7BE0-464C-8840-18821BA4302F}"/>
                </a:ext>
              </a:extLst>
            </p:cNvPr>
            <p:cNvSpPr txBox="1"/>
            <p:nvPr/>
          </p:nvSpPr>
          <p:spPr>
            <a:xfrm>
              <a:off x="3855624" y="929103"/>
              <a:ext cx="1263359" cy="300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Network Depth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4C302D4C-8204-3146-BF8C-A1D21A381746}"/>
              </a:ext>
            </a:extLst>
          </p:cNvPr>
          <p:cNvGrpSpPr/>
          <p:nvPr/>
        </p:nvGrpSpPr>
        <p:grpSpPr>
          <a:xfrm>
            <a:off x="2808147" y="1914473"/>
            <a:ext cx="3264653" cy="1915738"/>
            <a:chOff x="2808147" y="1914473"/>
            <a:chExt cx="3264653" cy="1915738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EAC4C6F6-AEB8-6246-A7FD-46087DCAA642}"/>
                </a:ext>
              </a:extLst>
            </p:cNvPr>
            <p:cNvCxnSpPr>
              <a:cxnSpLocks/>
              <a:endCxn id="3" idx="2"/>
            </p:cNvCxnSpPr>
            <p:nvPr/>
          </p:nvCxnSpPr>
          <p:spPr>
            <a:xfrm flipV="1">
              <a:off x="2815823" y="1914473"/>
              <a:ext cx="963472" cy="64332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9FBE67C7-196C-5F4A-B6B2-C95EF22A639B}"/>
                </a:ext>
              </a:extLst>
            </p:cNvPr>
            <p:cNvCxnSpPr>
              <a:cxnSpLocks/>
              <a:endCxn id="87" idx="2"/>
            </p:cNvCxnSpPr>
            <p:nvPr/>
          </p:nvCxnSpPr>
          <p:spPr>
            <a:xfrm flipV="1">
              <a:off x="2815823" y="2236609"/>
              <a:ext cx="963471" cy="32118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5F38B07E-E287-704B-93ED-F214AE4B2A9D}"/>
                </a:ext>
              </a:extLst>
            </p:cNvPr>
            <p:cNvCxnSpPr>
              <a:cxnSpLocks/>
            </p:cNvCxnSpPr>
            <p:nvPr/>
          </p:nvCxnSpPr>
          <p:spPr>
            <a:xfrm>
              <a:off x="2815823" y="2557794"/>
              <a:ext cx="963470" cy="1834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03BB5F19-8B95-E042-9458-E9BE7DED1D92}"/>
                </a:ext>
              </a:extLst>
            </p:cNvPr>
            <p:cNvCxnSpPr>
              <a:cxnSpLocks/>
            </p:cNvCxnSpPr>
            <p:nvPr/>
          </p:nvCxnSpPr>
          <p:spPr>
            <a:xfrm>
              <a:off x="2815823" y="2552125"/>
              <a:ext cx="963470" cy="49046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CB62ABAE-F064-3F40-8CBB-0554FB4705E2}"/>
                </a:ext>
              </a:extLst>
            </p:cNvPr>
            <p:cNvCxnSpPr>
              <a:cxnSpLocks/>
              <a:stCxn id="112" idx="6"/>
              <a:endCxn id="88" idx="1"/>
            </p:cNvCxnSpPr>
            <p:nvPr/>
          </p:nvCxnSpPr>
          <p:spPr>
            <a:xfrm>
              <a:off x="2808148" y="2559876"/>
              <a:ext cx="999339" cy="8801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820D45EA-C330-F64C-A80C-9CD0A4FA65C3}"/>
                </a:ext>
              </a:extLst>
            </p:cNvPr>
            <p:cNvCxnSpPr>
              <a:cxnSpLocks/>
              <a:stCxn id="112" idx="6"/>
              <a:endCxn id="89" idx="2"/>
            </p:cNvCxnSpPr>
            <p:nvPr/>
          </p:nvCxnSpPr>
          <p:spPr>
            <a:xfrm>
              <a:off x="2808148" y="2559876"/>
              <a:ext cx="971146" cy="127033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29EFB494-6143-3F42-B68F-BECF03574F99}"/>
                </a:ext>
              </a:extLst>
            </p:cNvPr>
            <p:cNvCxnSpPr>
              <a:cxnSpLocks/>
              <a:endCxn id="87" idx="2"/>
            </p:cNvCxnSpPr>
            <p:nvPr/>
          </p:nvCxnSpPr>
          <p:spPr>
            <a:xfrm flipV="1">
              <a:off x="2815823" y="2236609"/>
              <a:ext cx="963471" cy="64540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E660DB09-48D5-704D-B6A5-55D8EF8F082A}"/>
                </a:ext>
              </a:extLst>
            </p:cNvPr>
            <p:cNvCxnSpPr>
              <a:cxnSpLocks/>
              <a:endCxn id="88" idx="2"/>
            </p:cNvCxnSpPr>
            <p:nvPr/>
          </p:nvCxnSpPr>
          <p:spPr>
            <a:xfrm>
              <a:off x="2815823" y="2886383"/>
              <a:ext cx="963472" cy="62169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37018261-45EA-E24F-82EF-085FF8F06706}"/>
                </a:ext>
              </a:extLst>
            </p:cNvPr>
            <p:cNvCxnSpPr>
              <a:cxnSpLocks/>
              <a:stCxn id="113" idx="6"/>
              <a:endCxn id="91" idx="2"/>
            </p:cNvCxnSpPr>
            <p:nvPr/>
          </p:nvCxnSpPr>
          <p:spPr>
            <a:xfrm>
              <a:off x="2808147" y="2882012"/>
              <a:ext cx="971146" cy="18131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5D04B6B9-5B04-C640-84FB-C34916C4DFB1}"/>
                </a:ext>
              </a:extLst>
            </p:cNvPr>
            <p:cNvCxnSpPr>
              <a:cxnSpLocks/>
              <a:stCxn id="111" idx="6"/>
            </p:cNvCxnSpPr>
            <p:nvPr/>
          </p:nvCxnSpPr>
          <p:spPr>
            <a:xfrm flipV="1">
              <a:off x="2808148" y="2741194"/>
              <a:ext cx="971145" cy="46295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445EA6DC-AD58-EB4C-A82B-7BB0C14D5717}"/>
                </a:ext>
              </a:extLst>
            </p:cNvPr>
            <p:cNvCxnSpPr>
              <a:cxnSpLocks/>
              <a:endCxn id="89" idx="2"/>
            </p:cNvCxnSpPr>
            <p:nvPr/>
          </p:nvCxnSpPr>
          <p:spPr>
            <a:xfrm>
              <a:off x="2815823" y="3204147"/>
              <a:ext cx="963471" cy="62606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984E6737-E8D4-C04F-8CBB-495D46A5F85E}"/>
                </a:ext>
              </a:extLst>
            </p:cNvPr>
            <p:cNvCxnSpPr>
              <a:cxnSpLocks/>
              <a:endCxn id="3" idx="2"/>
            </p:cNvCxnSpPr>
            <p:nvPr/>
          </p:nvCxnSpPr>
          <p:spPr>
            <a:xfrm flipV="1">
              <a:off x="2815822" y="1914473"/>
              <a:ext cx="963473" cy="12890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39F17582-A9C5-9D4F-8A93-F74E7431BE2D}"/>
                </a:ext>
              </a:extLst>
            </p:cNvPr>
            <p:cNvCxnSpPr>
              <a:cxnSpLocks/>
              <a:endCxn id="96" idx="2"/>
            </p:cNvCxnSpPr>
            <p:nvPr/>
          </p:nvCxnSpPr>
          <p:spPr>
            <a:xfrm>
              <a:off x="3971798" y="1915924"/>
              <a:ext cx="970548" cy="4159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482969F8-C8DD-3348-8068-66BB891658C4}"/>
                </a:ext>
              </a:extLst>
            </p:cNvPr>
            <p:cNvCxnSpPr>
              <a:cxnSpLocks/>
              <a:stCxn id="87" idx="6"/>
              <a:endCxn id="97" idx="2"/>
            </p:cNvCxnSpPr>
            <p:nvPr/>
          </p:nvCxnSpPr>
          <p:spPr>
            <a:xfrm>
              <a:off x="3971799" y="2236609"/>
              <a:ext cx="970546" cy="4174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85D5E1A0-A93D-7F4A-B576-5083AA245446}"/>
                </a:ext>
              </a:extLst>
            </p:cNvPr>
            <p:cNvCxnSpPr>
              <a:cxnSpLocks/>
              <a:stCxn id="90" idx="6"/>
              <a:endCxn id="94" idx="2"/>
            </p:cNvCxnSpPr>
            <p:nvPr/>
          </p:nvCxnSpPr>
          <p:spPr>
            <a:xfrm>
              <a:off x="3971799" y="2741195"/>
              <a:ext cx="970548" cy="35759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691B8FEA-85E2-8645-B384-61BD9C3D32CC}"/>
                </a:ext>
              </a:extLst>
            </p:cNvPr>
            <p:cNvCxnSpPr>
              <a:cxnSpLocks/>
              <a:stCxn id="91" idx="6"/>
              <a:endCxn id="97" idx="2"/>
            </p:cNvCxnSpPr>
            <p:nvPr/>
          </p:nvCxnSpPr>
          <p:spPr>
            <a:xfrm flipV="1">
              <a:off x="3971798" y="2654047"/>
              <a:ext cx="970547" cy="40928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93" name="Straight Arrow Connector 92">
              <a:extLst>
                <a:ext uri="{FF2B5EF4-FFF2-40B4-BE49-F238E27FC236}">
                  <a16:creationId xmlns:a16="http://schemas.microsoft.com/office/drawing/2014/main" id="{D1FD242B-3B55-9440-9E94-D714881E08E0}"/>
                </a:ext>
              </a:extLst>
            </p:cNvPr>
            <p:cNvCxnSpPr>
              <a:cxnSpLocks/>
              <a:stCxn id="88" idx="6"/>
              <a:endCxn id="94" idx="2"/>
            </p:cNvCxnSpPr>
            <p:nvPr/>
          </p:nvCxnSpPr>
          <p:spPr>
            <a:xfrm flipV="1">
              <a:off x="3971800" y="3098791"/>
              <a:ext cx="970547" cy="40928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02F63AC8-8CD3-EA49-AF1A-CBB375066B19}"/>
                </a:ext>
              </a:extLst>
            </p:cNvPr>
            <p:cNvCxnSpPr>
              <a:cxnSpLocks/>
              <a:stCxn id="89" idx="6"/>
              <a:endCxn id="95" idx="2"/>
            </p:cNvCxnSpPr>
            <p:nvPr/>
          </p:nvCxnSpPr>
          <p:spPr>
            <a:xfrm flipV="1">
              <a:off x="3971799" y="3420927"/>
              <a:ext cx="970547" cy="40928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370F5651-AB68-DF4C-821D-DF8DBFA634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71796" y="2329443"/>
              <a:ext cx="970547" cy="40928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5D65B415-9649-D348-9780-6DCEF2B594CE}"/>
                </a:ext>
              </a:extLst>
            </p:cNvPr>
            <p:cNvCxnSpPr>
              <a:cxnSpLocks/>
              <a:endCxn id="97" idx="2"/>
            </p:cNvCxnSpPr>
            <p:nvPr/>
          </p:nvCxnSpPr>
          <p:spPr>
            <a:xfrm flipV="1">
              <a:off x="3979638" y="2654047"/>
              <a:ext cx="962707" cy="9164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id="{C70B20BF-A1D2-9242-8C50-D635F9807B8C}"/>
                </a:ext>
              </a:extLst>
            </p:cNvPr>
            <p:cNvCxnSpPr>
              <a:cxnSpLocks/>
              <a:stCxn id="91" idx="6"/>
              <a:endCxn id="95" idx="2"/>
            </p:cNvCxnSpPr>
            <p:nvPr/>
          </p:nvCxnSpPr>
          <p:spPr>
            <a:xfrm>
              <a:off x="3971798" y="3063331"/>
              <a:ext cx="970548" cy="35759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14" name="Straight Arrow Connector 113">
              <a:extLst>
                <a:ext uri="{FF2B5EF4-FFF2-40B4-BE49-F238E27FC236}">
                  <a16:creationId xmlns:a16="http://schemas.microsoft.com/office/drawing/2014/main" id="{6D7291CF-8507-4149-A565-C7FE60BFF45C}"/>
                </a:ext>
              </a:extLst>
            </p:cNvPr>
            <p:cNvCxnSpPr>
              <a:cxnSpLocks/>
              <a:stCxn id="89" idx="6"/>
              <a:endCxn id="96" idx="2"/>
            </p:cNvCxnSpPr>
            <p:nvPr/>
          </p:nvCxnSpPr>
          <p:spPr>
            <a:xfrm flipV="1">
              <a:off x="3971799" y="2331911"/>
              <a:ext cx="970547" cy="14983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15" name="Straight Arrow Connector 114">
              <a:extLst>
                <a:ext uri="{FF2B5EF4-FFF2-40B4-BE49-F238E27FC236}">
                  <a16:creationId xmlns:a16="http://schemas.microsoft.com/office/drawing/2014/main" id="{7BA3DC5D-7848-AF42-846C-E3637236178C}"/>
                </a:ext>
              </a:extLst>
            </p:cNvPr>
            <p:cNvCxnSpPr>
              <a:cxnSpLocks/>
              <a:stCxn id="88" idx="6"/>
              <a:endCxn id="95" idx="2"/>
            </p:cNvCxnSpPr>
            <p:nvPr/>
          </p:nvCxnSpPr>
          <p:spPr>
            <a:xfrm flipV="1">
              <a:off x="3971800" y="3420927"/>
              <a:ext cx="970546" cy="871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9A52DDF0-A47A-AB4B-AE4F-DCC51A52CE85}"/>
                </a:ext>
              </a:extLst>
            </p:cNvPr>
            <p:cNvCxnSpPr>
              <a:cxnSpLocks/>
              <a:endCxn id="94" idx="2"/>
            </p:cNvCxnSpPr>
            <p:nvPr/>
          </p:nvCxnSpPr>
          <p:spPr>
            <a:xfrm>
              <a:off x="3958964" y="3058724"/>
              <a:ext cx="983383" cy="4006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17" name="Straight Arrow Connector 116">
              <a:extLst>
                <a:ext uri="{FF2B5EF4-FFF2-40B4-BE49-F238E27FC236}">
                  <a16:creationId xmlns:a16="http://schemas.microsoft.com/office/drawing/2014/main" id="{88349DFD-FF90-6D4F-9069-F3C3FD80A94D}"/>
                </a:ext>
              </a:extLst>
            </p:cNvPr>
            <p:cNvCxnSpPr>
              <a:cxnSpLocks/>
              <a:stCxn id="96" idx="6"/>
              <a:endCxn id="122" idx="2"/>
            </p:cNvCxnSpPr>
            <p:nvPr/>
          </p:nvCxnSpPr>
          <p:spPr>
            <a:xfrm>
              <a:off x="5134851" y="2331911"/>
              <a:ext cx="937949" cy="35759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21" name="Straight Arrow Connector 120">
              <a:extLst>
                <a:ext uri="{FF2B5EF4-FFF2-40B4-BE49-F238E27FC236}">
                  <a16:creationId xmlns:a16="http://schemas.microsoft.com/office/drawing/2014/main" id="{A2D9110B-866B-A04F-8C52-C5DA2CCA48C1}"/>
                </a:ext>
              </a:extLst>
            </p:cNvPr>
            <p:cNvCxnSpPr>
              <a:cxnSpLocks/>
              <a:stCxn id="97" idx="6"/>
              <a:endCxn id="120" idx="2"/>
            </p:cNvCxnSpPr>
            <p:nvPr/>
          </p:nvCxnSpPr>
          <p:spPr>
            <a:xfrm>
              <a:off x="5134850" y="2654047"/>
              <a:ext cx="937950" cy="48479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EC02DB7E-B067-1344-B671-2EA2E186B87A}"/>
                </a:ext>
              </a:extLst>
            </p:cNvPr>
            <p:cNvCxnSpPr>
              <a:cxnSpLocks/>
              <a:stCxn id="94" idx="6"/>
              <a:endCxn id="122" idx="2"/>
            </p:cNvCxnSpPr>
            <p:nvPr/>
          </p:nvCxnSpPr>
          <p:spPr>
            <a:xfrm flipV="1">
              <a:off x="5134852" y="2689507"/>
              <a:ext cx="937948" cy="40928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25" name="Straight Arrow Connector 124">
              <a:extLst>
                <a:ext uri="{FF2B5EF4-FFF2-40B4-BE49-F238E27FC236}">
                  <a16:creationId xmlns:a16="http://schemas.microsoft.com/office/drawing/2014/main" id="{D32B5F69-7F81-6047-ACA6-E5883274FBCD}"/>
                </a:ext>
              </a:extLst>
            </p:cNvPr>
            <p:cNvCxnSpPr>
              <a:cxnSpLocks/>
              <a:stCxn id="95" idx="6"/>
              <a:endCxn id="122" idx="2"/>
            </p:cNvCxnSpPr>
            <p:nvPr/>
          </p:nvCxnSpPr>
          <p:spPr>
            <a:xfrm flipV="1">
              <a:off x="5134851" y="2689507"/>
              <a:ext cx="937949" cy="7314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28" name="Straight Arrow Connector 127">
              <a:extLst>
                <a:ext uri="{FF2B5EF4-FFF2-40B4-BE49-F238E27FC236}">
                  <a16:creationId xmlns:a16="http://schemas.microsoft.com/office/drawing/2014/main" id="{ECEFBB0B-D056-FA43-B0B1-53C282273936}"/>
                </a:ext>
              </a:extLst>
            </p:cNvPr>
            <p:cNvCxnSpPr>
              <a:cxnSpLocks/>
              <a:stCxn id="94" idx="6"/>
              <a:endCxn id="120" idx="2"/>
            </p:cNvCxnSpPr>
            <p:nvPr/>
          </p:nvCxnSpPr>
          <p:spPr>
            <a:xfrm>
              <a:off x="5134852" y="3098791"/>
              <a:ext cx="937948" cy="4005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30" name="Straight Arrow Connector 129">
              <a:extLst>
                <a:ext uri="{FF2B5EF4-FFF2-40B4-BE49-F238E27FC236}">
                  <a16:creationId xmlns:a16="http://schemas.microsoft.com/office/drawing/2014/main" id="{248D7F31-B3ED-E040-8481-2EB9ED802745}"/>
                </a:ext>
              </a:extLst>
            </p:cNvPr>
            <p:cNvCxnSpPr>
              <a:cxnSpLocks/>
              <a:stCxn id="95" idx="6"/>
              <a:endCxn id="120" idx="2"/>
            </p:cNvCxnSpPr>
            <p:nvPr/>
          </p:nvCxnSpPr>
          <p:spPr>
            <a:xfrm flipV="1">
              <a:off x="5134851" y="3138845"/>
              <a:ext cx="937949" cy="28208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18337626-BCF7-ED46-809A-22B2F9930259}"/>
                </a:ext>
              </a:extLst>
            </p:cNvPr>
            <p:cNvCxnSpPr>
              <a:cxnSpLocks/>
              <a:stCxn id="96" idx="6"/>
            </p:cNvCxnSpPr>
            <p:nvPr/>
          </p:nvCxnSpPr>
          <p:spPr>
            <a:xfrm>
              <a:off x="5134851" y="2331911"/>
              <a:ext cx="914399" cy="818147"/>
            </a:xfrm>
            <a:prstGeom prst="straightConnector1">
              <a:avLst/>
            </a:prstGeom>
            <a:ln>
              <a:solidFill>
                <a:schemeClr val="bg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F5354B19-F91B-E940-92D3-31AE4E51046F}"/>
              </a:ext>
            </a:extLst>
          </p:cNvPr>
          <p:cNvGrpSpPr/>
          <p:nvPr/>
        </p:nvGrpSpPr>
        <p:grpSpPr>
          <a:xfrm>
            <a:off x="5134851" y="815240"/>
            <a:ext cx="3105716" cy="1516671"/>
            <a:chOff x="5134851" y="815240"/>
            <a:chExt cx="3105716" cy="1516671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BC945152-540A-FC46-9D92-497034C87528}"/>
                </a:ext>
              </a:extLst>
            </p:cNvPr>
            <p:cNvGrpSpPr/>
            <p:nvPr/>
          </p:nvGrpSpPr>
          <p:grpSpPr>
            <a:xfrm>
              <a:off x="6364732" y="815240"/>
              <a:ext cx="1875835" cy="857815"/>
              <a:chOff x="5944016" y="904690"/>
              <a:chExt cx="1875835" cy="857815"/>
            </a:xfrm>
          </p:grpSpPr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D7F9D639-9913-A442-A892-C22149797267}"/>
                  </a:ext>
                </a:extLst>
              </p:cNvPr>
              <p:cNvSpPr/>
              <p:nvPr/>
            </p:nvSpPr>
            <p:spPr>
              <a:xfrm>
                <a:off x="6450296" y="904690"/>
                <a:ext cx="596060" cy="596060"/>
              </a:xfrm>
              <a:prstGeom prst="ellipse">
                <a:avLst/>
              </a:prstGeom>
              <a:solidFill>
                <a:schemeClr val="accent5">
                  <a:lumMod val="10000"/>
                  <a:lumOff val="9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FA20D9D5-A4F8-BE4A-93E0-8FC4A1976389}"/>
                  </a:ext>
                </a:extLst>
              </p:cNvPr>
              <p:cNvSpPr txBox="1"/>
              <p:nvPr/>
            </p:nvSpPr>
            <p:spPr>
              <a:xfrm>
                <a:off x="5944016" y="1516284"/>
                <a:ext cx="1875835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>
                    <a:latin typeface="DINOT" panose="020B0504020101020102" pitchFamily="34" charset="77"/>
                    <a:cs typeface="DINOT" panose="020B0504020101020102" pitchFamily="34" charset="77"/>
                  </a:rPr>
                  <a:t>Non-linear activation function</a:t>
                </a:r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D552A20B-9F78-C446-8D97-9131AF41B323}"/>
                  </a:ext>
                </a:extLst>
              </p:cNvPr>
              <p:cNvSpPr/>
              <p:nvPr/>
            </p:nvSpPr>
            <p:spPr>
              <a:xfrm>
                <a:off x="6555573" y="1016661"/>
                <a:ext cx="385506" cy="385506"/>
              </a:xfrm>
              <a:prstGeom prst="rect">
                <a:avLst/>
              </a:prstGeom>
              <a:solidFill>
                <a:srgbClr val="FFFF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B56841B5-5625-374D-B861-AFAA288FFE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568077" y="1041459"/>
                <a:ext cx="360295" cy="322522"/>
              </a:xfrm>
              <a:prstGeom prst="rect">
                <a:avLst/>
              </a:prstGeom>
            </p:spPr>
          </p:pic>
        </p:grp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33D3AD20-7213-A449-A733-FD5272670903}"/>
                </a:ext>
              </a:extLst>
            </p:cNvPr>
            <p:cNvCxnSpPr>
              <a:stCxn id="96" idx="6"/>
              <a:endCxn id="71" idx="2"/>
            </p:cNvCxnSpPr>
            <p:nvPr/>
          </p:nvCxnSpPr>
          <p:spPr>
            <a:xfrm flipV="1">
              <a:off x="5134851" y="1113270"/>
              <a:ext cx="1736161" cy="1218641"/>
            </a:xfrm>
            <a:prstGeom prst="straightConnector1">
              <a:avLst/>
            </a:prstGeom>
            <a:ln w="22225">
              <a:solidFill>
                <a:srgbClr val="A9ABAE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593967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 40">
            <a:extLst>
              <a:ext uri="{FF2B5EF4-FFF2-40B4-BE49-F238E27FC236}">
                <a16:creationId xmlns:a16="http://schemas.microsoft.com/office/drawing/2014/main" id="{C3BE2BEB-BFE2-4F4D-9404-F26966794E1B}"/>
              </a:ext>
            </a:extLst>
          </p:cNvPr>
          <p:cNvGrpSpPr/>
          <p:nvPr/>
        </p:nvGrpSpPr>
        <p:grpSpPr>
          <a:xfrm>
            <a:off x="1089193" y="2345906"/>
            <a:ext cx="6965614" cy="2055599"/>
            <a:chOff x="1080657" y="2341014"/>
            <a:chExt cx="6965614" cy="2055599"/>
          </a:xfrm>
        </p:grpSpPr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id="{FBDB5F96-FE92-6D46-B794-2F1A93109D7D}"/>
                </a:ext>
              </a:extLst>
            </p:cNvPr>
            <p:cNvGrpSpPr/>
            <p:nvPr/>
          </p:nvGrpSpPr>
          <p:grpSpPr>
            <a:xfrm>
              <a:off x="2293846" y="2341014"/>
              <a:ext cx="887651" cy="2055599"/>
              <a:chOff x="1288772" y="2030752"/>
              <a:chExt cx="887651" cy="2055599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06" name="Shape 362">
                <a:extLst>
                  <a:ext uri="{FF2B5EF4-FFF2-40B4-BE49-F238E27FC236}">
                    <a16:creationId xmlns:a16="http://schemas.microsoft.com/office/drawing/2014/main" id="{ADFB32D2-9870-4A4A-9D9D-02C9D27FFF62}"/>
                  </a:ext>
                </a:extLst>
              </p:cNvPr>
              <p:cNvSpPr/>
              <p:nvPr/>
            </p:nvSpPr>
            <p:spPr>
              <a:xfrm>
                <a:off x="1430395" y="2030752"/>
                <a:ext cx="552859" cy="1089017"/>
              </a:xfrm>
              <a:prstGeom prst="rect">
                <a:avLst/>
              </a:prstGeom>
              <a:solidFill>
                <a:schemeClr val="accent5">
                  <a:lumMod val="10000"/>
                  <a:lumOff val="90000"/>
                </a:schemeClr>
              </a:solidFill>
              <a:ln w="9525" cap="flat" cmpd="sng">
                <a:solidFill>
                  <a:srgbClr val="D9D9D9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" name="Shape 363">
                <a:extLst>
                  <a:ext uri="{FF2B5EF4-FFF2-40B4-BE49-F238E27FC236}">
                    <a16:creationId xmlns:a16="http://schemas.microsoft.com/office/drawing/2014/main" id="{7CA6B213-66A5-2646-96EB-ECD3B70BA088}"/>
                  </a:ext>
                </a:extLst>
              </p:cNvPr>
              <p:cNvSpPr txBox="1"/>
              <p:nvPr/>
            </p:nvSpPr>
            <p:spPr>
              <a:xfrm>
                <a:off x="1288772" y="3888951"/>
                <a:ext cx="887651" cy="197400"/>
              </a:xfrm>
              <a:prstGeom prst="rect">
                <a:avLst/>
              </a:prstGeom>
              <a:solidFill>
                <a:srgbClr val="FFFFFF"/>
              </a:solidFill>
              <a:ln w="9525" cap="flat" cmpd="sng">
                <a:solidFill>
                  <a:srgbClr val="D9D9D9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999999"/>
                  </a:buClr>
                  <a:buSzPct val="25000"/>
                  <a:buFont typeface="Open Sans"/>
                  <a:buNone/>
                </a:pPr>
                <a:r>
                  <a:rPr lang="en-US" sz="900" b="1" i="0" u="none" strike="noStrike" cap="none">
                    <a:solidFill>
                      <a:srgbClr val="999999"/>
                    </a:solidFill>
                    <a:latin typeface="DINOT" panose="020B0504020101020102" pitchFamily="34" charset="77"/>
                    <a:ea typeface="Open Sans"/>
                    <a:cs typeface="DINOT" panose="020B0504020101020102" pitchFamily="34" charset="77"/>
                    <a:sym typeface="Open Sans"/>
                  </a:rPr>
                  <a:t>Input layer</a:t>
                </a:r>
              </a:p>
            </p:txBody>
          </p:sp>
          <p:sp>
            <p:nvSpPr>
              <p:cNvPr id="111" name="Oval 110">
                <a:extLst>
                  <a:ext uri="{FF2B5EF4-FFF2-40B4-BE49-F238E27FC236}">
                    <a16:creationId xmlns:a16="http://schemas.microsoft.com/office/drawing/2014/main" id="{D5885E19-B85B-394B-B3B1-10856B218688}"/>
                  </a:ext>
                </a:extLst>
              </p:cNvPr>
              <p:cNvSpPr/>
              <p:nvPr/>
            </p:nvSpPr>
            <p:spPr>
              <a:xfrm>
                <a:off x="1610569" y="2797633"/>
                <a:ext cx="192505" cy="192505"/>
              </a:xfrm>
              <a:prstGeom prst="ellipse">
                <a:avLst/>
              </a:prstGeom>
              <a:solidFill>
                <a:schemeClr val="accent5">
                  <a:lumMod val="10000"/>
                  <a:lumOff val="9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Oval 111">
                <a:extLst>
                  <a:ext uri="{FF2B5EF4-FFF2-40B4-BE49-F238E27FC236}">
                    <a16:creationId xmlns:a16="http://schemas.microsoft.com/office/drawing/2014/main" id="{27334C20-A1DA-F34F-B991-E9ECDCD87512}"/>
                  </a:ext>
                </a:extLst>
              </p:cNvPr>
              <p:cNvSpPr/>
              <p:nvPr/>
            </p:nvSpPr>
            <p:spPr>
              <a:xfrm>
                <a:off x="1610569" y="2153361"/>
                <a:ext cx="192505" cy="192505"/>
              </a:xfrm>
              <a:prstGeom prst="ellipse">
                <a:avLst/>
              </a:prstGeom>
              <a:solidFill>
                <a:schemeClr val="accent5">
                  <a:lumMod val="10000"/>
                  <a:lumOff val="9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63919B46-96D7-4441-B687-C4D41BB4ECDA}"/>
                  </a:ext>
                </a:extLst>
              </p:cNvPr>
              <p:cNvSpPr/>
              <p:nvPr/>
            </p:nvSpPr>
            <p:spPr>
              <a:xfrm>
                <a:off x="1610568" y="2475497"/>
                <a:ext cx="192505" cy="192505"/>
              </a:xfrm>
              <a:prstGeom prst="ellipse">
                <a:avLst/>
              </a:prstGeom>
              <a:solidFill>
                <a:schemeClr val="accent5">
                  <a:lumMod val="10000"/>
                  <a:lumOff val="9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11F72213-E7EB-4B47-B7C8-79A0DD7D0563}"/>
                </a:ext>
              </a:extLst>
            </p:cNvPr>
            <p:cNvGrpSpPr/>
            <p:nvPr/>
          </p:nvGrpSpPr>
          <p:grpSpPr>
            <a:xfrm>
              <a:off x="5759025" y="2371573"/>
              <a:ext cx="887651" cy="2025040"/>
              <a:chOff x="5944016" y="2057646"/>
              <a:chExt cx="887651" cy="2025040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18" name="Shape 362">
                <a:extLst>
                  <a:ext uri="{FF2B5EF4-FFF2-40B4-BE49-F238E27FC236}">
                    <a16:creationId xmlns:a16="http://schemas.microsoft.com/office/drawing/2014/main" id="{3373D889-1B6B-324D-ACC6-ECE6A3A5997A}"/>
                  </a:ext>
                </a:extLst>
              </p:cNvPr>
              <p:cNvSpPr/>
              <p:nvPr/>
            </p:nvSpPr>
            <p:spPr>
              <a:xfrm>
                <a:off x="6085639" y="2057646"/>
                <a:ext cx="552859" cy="1058458"/>
              </a:xfrm>
              <a:prstGeom prst="rect">
                <a:avLst/>
              </a:prstGeom>
              <a:solidFill>
                <a:srgbClr val="CBDDF4"/>
              </a:solidFill>
              <a:ln w="9525" cap="flat" cmpd="sng">
                <a:solidFill>
                  <a:srgbClr val="D9D9D9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" name="Shape 363">
                <a:extLst>
                  <a:ext uri="{FF2B5EF4-FFF2-40B4-BE49-F238E27FC236}">
                    <a16:creationId xmlns:a16="http://schemas.microsoft.com/office/drawing/2014/main" id="{7BC52666-30C4-9044-8696-5696F0F0A628}"/>
                  </a:ext>
                </a:extLst>
              </p:cNvPr>
              <p:cNvSpPr txBox="1"/>
              <p:nvPr/>
            </p:nvSpPr>
            <p:spPr>
              <a:xfrm>
                <a:off x="5944016" y="3885286"/>
                <a:ext cx="887651" cy="197400"/>
              </a:xfrm>
              <a:prstGeom prst="rect">
                <a:avLst/>
              </a:prstGeom>
              <a:solidFill>
                <a:srgbClr val="FFFFFF"/>
              </a:solidFill>
              <a:ln w="9525" cap="flat" cmpd="sng">
                <a:solidFill>
                  <a:srgbClr val="D9D9D9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999999"/>
                  </a:buClr>
                  <a:buSzPct val="25000"/>
                  <a:buFont typeface="Open Sans"/>
                  <a:buNone/>
                </a:pPr>
                <a:r>
                  <a:rPr lang="en-US" sz="900" b="1" i="0" u="none" strike="noStrike" cap="none">
                    <a:solidFill>
                      <a:srgbClr val="999999"/>
                    </a:solidFill>
                    <a:latin typeface="DINOT" panose="020B0504020101020102" pitchFamily="34" charset="77"/>
                    <a:ea typeface="Open Sans"/>
                    <a:cs typeface="DINOT" panose="020B0504020101020102" pitchFamily="34" charset="77"/>
                    <a:sym typeface="Open Sans"/>
                  </a:rPr>
                  <a:t>Output layer</a:t>
                </a:r>
              </a:p>
            </p:txBody>
          </p:sp>
          <p:sp>
            <p:nvSpPr>
              <p:cNvPr id="120" name="Oval 119">
                <a:extLst>
                  <a:ext uri="{FF2B5EF4-FFF2-40B4-BE49-F238E27FC236}">
                    <a16:creationId xmlns:a16="http://schemas.microsoft.com/office/drawing/2014/main" id="{4FDAEA44-EEF8-8A41-BA45-019C78188FA1}"/>
                  </a:ext>
                </a:extLst>
              </p:cNvPr>
              <p:cNvSpPr/>
              <p:nvPr/>
            </p:nvSpPr>
            <p:spPr>
              <a:xfrm>
                <a:off x="6257791" y="2728665"/>
                <a:ext cx="192505" cy="192505"/>
              </a:xfrm>
              <a:prstGeom prst="ellipse">
                <a:avLst/>
              </a:prstGeom>
              <a:solidFill>
                <a:schemeClr val="accent5">
                  <a:lumMod val="10000"/>
                  <a:lumOff val="9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Oval 121">
                <a:extLst>
                  <a:ext uri="{FF2B5EF4-FFF2-40B4-BE49-F238E27FC236}">
                    <a16:creationId xmlns:a16="http://schemas.microsoft.com/office/drawing/2014/main" id="{97288605-3912-E44E-8539-C576FA11D7BB}"/>
                  </a:ext>
                </a:extLst>
              </p:cNvPr>
              <p:cNvSpPr/>
              <p:nvPr/>
            </p:nvSpPr>
            <p:spPr>
              <a:xfrm>
                <a:off x="6257791" y="2279327"/>
                <a:ext cx="192505" cy="192505"/>
              </a:xfrm>
              <a:prstGeom prst="ellipse">
                <a:avLst/>
              </a:prstGeom>
              <a:solidFill>
                <a:schemeClr val="accent5">
                  <a:lumMod val="10000"/>
                  <a:lumOff val="9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129" name="Picture 128">
              <a:extLst>
                <a:ext uri="{FF2B5EF4-FFF2-40B4-BE49-F238E27FC236}">
                  <a16:creationId xmlns:a16="http://schemas.microsoft.com/office/drawing/2014/main" id="{ACA58ACC-C928-144F-8F81-FED0A96246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80657" y="2552125"/>
              <a:ext cx="774700" cy="673100"/>
            </a:xfrm>
            <a:prstGeom prst="rect">
              <a:avLst/>
            </a:prstGeom>
          </p:spPr>
        </p:pic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D9979C31-A7D1-064E-96D9-B903DC47EDA0}"/>
                </a:ext>
              </a:extLst>
            </p:cNvPr>
            <p:cNvCxnSpPr>
              <a:cxnSpLocks/>
              <a:stCxn id="129" idx="3"/>
              <a:endCxn id="106" idx="1"/>
            </p:cNvCxnSpPr>
            <p:nvPr/>
          </p:nvCxnSpPr>
          <p:spPr>
            <a:xfrm flipV="1">
              <a:off x="1855357" y="2885523"/>
              <a:ext cx="580112" cy="3152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672ED660-487E-EB45-B6EF-80C09E126ECF}"/>
                </a:ext>
              </a:extLst>
            </p:cNvPr>
            <p:cNvSpPr txBox="1"/>
            <p:nvPr/>
          </p:nvSpPr>
          <p:spPr>
            <a:xfrm>
              <a:off x="1200055" y="3454286"/>
              <a:ext cx="542136" cy="300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latin typeface="DINOT" panose="020B0504020101020102" pitchFamily="34" charset="77"/>
                  <a:cs typeface="DINOT" panose="020B0504020101020102" pitchFamily="34" charset="77"/>
                </a:rPr>
                <a:t>Data</a:t>
              </a:r>
            </a:p>
          </p:txBody>
        </p:sp>
        <p:pic>
          <p:nvPicPr>
            <p:cNvPr id="133" name="Picture 132">
              <a:extLst>
                <a:ext uri="{FF2B5EF4-FFF2-40B4-BE49-F238E27FC236}">
                  <a16:creationId xmlns:a16="http://schemas.microsoft.com/office/drawing/2014/main" id="{035314C6-F76F-AC42-AE20-E837FA2DA9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30271" y="2623396"/>
              <a:ext cx="1016000" cy="546100"/>
            </a:xfrm>
            <a:prstGeom prst="rect">
              <a:avLst/>
            </a:prstGeom>
          </p:spPr>
        </p:pic>
        <p:cxnSp>
          <p:nvCxnSpPr>
            <p:cNvPr id="134" name="Straight Arrow Connector 133">
              <a:extLst>
                <a:ext uri="{FF2B5EF4-FFF2-40B4-BE49-F238E27FC236}">
                  <a16:creationId xmlns:a16="http://schemas.microsoft.com/office/drawing/2014/main" id="{C83D4275-DF7F-914B-B613-5BE2DC31A2C8}"/>
                </a:ext>
              </a:extLst>
            </p:cNvPr>
            <p:cNvCxnSpPr>
              <a:cxnSpLocks/>
              <a:stCxn id="118" idx="3"/>
              <a:endCxn id="133" idx="1"/>
            </p:cNvCxnSpPr>
            <p:nvPr/>
          </p:nvCxnSpPr>
          <p:spPr>
            <a:xfrm flipV="1">
              <a:off x="6453507" y="2896446"/>
              <a:ext cx="576764" cy="4356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C596D384-8540-7E4A-B4C2-2790DB648818}"/>
                </a:ext>
              </a:extLst>
            </p:cNvPr>
            <p:cNvSpPr txBox="1"/>
            <p:nvPr/>
          </p:nvSpPr>
          <p:spPr>
            <a:xfrm>
              <a:off x="7276508" y="3453821"/>
              <a:ext cx="769763" cy="300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latin typeface="DINOT" panose="020B0504020101020102" pitchFamily="34" charset="77"/>
                  <a:cs typeface="DINOT" panose="020B0504020101020102" pitchFamily="34" charset="77"/>
                </a:rPr>
                <a:t>Results</a:t>
              </a:r>
            </a:p>
          </p:txBody>
        </p:sp>
      </p:grp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-75414" y="44318"/>
            <a:ext cx="9219413" cy="603539"/>
          </a:xfrm>
        </p:spPr>
        <p:txBody>
          <a:bodyPr>
            <a:normAutofit fontScale="90000"/>
          </a:bodyPr>
          <a:lstStyle/>
          <a:p>
            <a:r>
              <a:rPr lang="en-US" dirty="0"/>
              <a:t>Recurrent Neural Network Architecture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8723BD4B-FEBE-8044-907F-7F9F37D1AD63}"/>
              </a:ext>
            </a:extLst>
          </p:cNvPr>
          <p:cNvGrpSpPr/>
          <p:nvPr/>
        </p:nvGrpSpPr>
        <p:grpSpPr>
          <a:xfrm>
            <a:off x="3431723" y="1688589"/>
            <a:ext cx="2051302" cy="2708024"/>
            <a:chOff x="3431723" y="1688589"/>
            <a:chExt cx="2051302" cy="2708024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63284AE1-C31B-2E41-A029-A532FA91335B}"/>
                </a:ext>
              </a:extLst>
            </p:cNvPr>
            <p:cNvGrpSpPr/>
            <p:nvPr/>
          </p:nvGrpSpPr>
          <p:grpSpPr>
            <a:xfrm>
              <a:off x="3431723" y="1688589"/>
              <a:ext cx="887651" cy="2708024"/>
              <a:chOff x="2426649" y="1378327"/>
              <a:chExt cx="887651" cy="2708024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55" name="Shape 362">
                <a:extLst>
                  <a:ext uri="{FF2B5EF4-FFF2-40B4-BE49-F238E27FC236}">
                    <a16:creationId xmlns:a16="http://schemas.microsoft.com/office/drawing/2014/main" id="{1E2DBBE5-834C-8140-9D1F-C765F6EEC095}"/>
                  </a:ext>
                </a:extLst>
              </p:cNvPr>
              <p:cNvSpPr/>
              <p:nvPr/>
            </p:nvSpPr>
            <p:spPr>
              <a:xfrm>
                <a:off x="2594046" y="1378327"/>
                <a:ext cx="552859" cy="2430379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9525" cap="flat" cmpd="sng">
                <a:solidFill>
                  <a:srgbClr val="D9D9D9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" name="Shape 363">
                <a:extLst>
                  <a:ext uri="{FF2B5EF4-FFF2-40B4-BE49-F238E27FC236}">
                    <a16:creationId xmlns:a16="http://schemas.microsoft.com/office/drawing/2014/main" id="{CE18CF53-7ED0-DF40-B8E2-DB4A242AB5D1}"/>
                  </a:ext>
                </a:extLst>
              </p:cNvPr>
              <p:cNvSpPr txBox="1"/>
              <p:nvPr/>
            </p:nvSpPr>
            <p:spPr>
              <a:xfrm>
                <a:off x="2426649" y="3888951"/>
                <a:ext cx="887651" cy="197400"/>
              </a:xfrm>
              <a:prstGeom prst="rect">
                <a:avLst/>
              </a:prstGeom>
              <a:solidFill>
                <a:srgbClr val="FFFFFF"/>
              </a:solidFill>
              <a:ln w="9525" cap="flat" cmpd="sng">
                <a:solidFill>
                  <a:srgbClr val="D9D9D9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999999"/>
                  </a:buClr>
                  <a:buSzPct val="25000"/>
                  <a:buFont typeface="Open Sans"/>
                  <a:buNone/>
                </a:pPr>
                <a:r>
                  <a:rPr lang="en-US" sz="900" b="1" i="0" u="none" strike="noStrike" cap="none">
                    <a:solidFill>
                      <a:srgbClr val="999999"/>
                    </a:solidFill>
                    <a:latin typeface="DINOT" panose="020B0504020101020102" pitchFamily="34" charset="77"/>
                    <a:ea typeface="Open Sans"/>
                    <a:cs typeface="DINOT" panose="020B0504020101020102" pitchFamily="34" charset="77"/>
                    <a:sym typeface="Open Sans"/>
                  </a:rPr>
                  <a:t>Hidden layer</a:t>
                </a:r>
              </a:p>
            </p:txBody>
          </p:sp>
          <p:sp>
            <p:nvSpPr>
              <p:cNvPr id="3" name="Oval 2">
                <a:extLst>
                  <a:ext uri="{FF2B5EF4-FFF2-40B4-BE49-F238E27FC236}">
                    <a16:creationId xmlns:a16="http://schemas.microsoft.com/office/drawing/2014/main" id="{822DC0F7-984D-EB4F-997D-339BBF33CF23}"/>
                  </a:ext>
                </a:extLst>
              </p:cNvPr>
              <p:cNvSpPr/>
              <p:nvPr/>
            </p:nvSpPr>
            <p:spPr>
              <a:xfrm>
                <a:off x="2774221" y="1507958"/>
                <a:ext cx="192505" cy="192505"/>
              </a:xfrm>
              <a:prstGeom prst="ellipse">
                <a:avLst/>
              </a:prstGeom>
              <a:solidFill>
                <a:schemeClr val="accent5">
                  <a:lumMod val="10000"/>
                  <a:lumOff val="9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Oval 86">
                <a:extLst>
                  <a:ext uri="{FF2B5EF4-FFF2-40B4-BE49-F238E27FC236}">
                    <a16:creationId xmlns:a16="http://schemas.microsoft.com/office/drawing/2014/main" id="{1896FEFD-8649-0648-A185-B6E2513E61F2}"/>
                  </a:ext>
                </a:extLst>
              </p:cNvPr>
              <p:cNvSpPr/>
              <p:nvPr/>
            </p:nvSpPr>
            <p:spPr>
              <a:xfrm>
                <a:off x="2774220" y="1830094"/>
                <a:ext cx="192505" cy="192505"/>
              </a:xfrm>
              <a:prstGeom prst="ellipse">
                <a:avLst/>
              </a:prstGeom>
              <a:solidFill>
                <a:schemeClr val="accent5">
                  <a:lumMod val="10000"/>
                  <a:lumOff val="9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906EBEB4-C138-FB40-BBEF-20904C8DCFB5}"/>
                  </a:ext>
                </a:extLst>
              </p:cNvPr>
              <p:cNvSpPr/>
              <p:nvPr/>
            </p:nvSpPr>
            <p:spPr>
              <a:xfrm>
                <a:off x="2774221" y="3101560"/>
                <a:ext cx="192505" cy="192505"/>
              </a:xfrm>
              <a:prstGeom prst="ellipse">
                <a:avLst/>
              </a:prstGeom>
              <a:solidFill>
                <a:schemeClr val="accent5">
                  <a:lumMod val="10000"/>
                  <a:lumOff val="9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A2123060-5D72-E044-8B1F-3CD375606D8B}"/>
                  </a:ext>
                </a:extLst>
              </p:cNvPr>
              <p:cNvSpPr/>
              <p:nvPr/>
            </p:nvSpPr>
            <p:spPr>
              <a:xfrm>
                <a:off x="2774220" y="3423696"/>
                <a:ext cx="192505" cy="192505"/>
              </a:xfrm>
              <a:prstGeom prst="ellipse">
                <a:avLst/>
              </a:prstGeom>
              <a:solidFill>
                <a:schemeClr val="accent5">
                  <a:lumMod val="10000"/>
                  <a:lumOff val="9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566DE662-432C-354E-850D-A40B23C5790A}"/>
                  </a:ext>
                </a:extLst>
              </p:cNvPr>
              <p:cNvSpPr/>
              <p:nvPr/>
            </p:nvSpPr>
            <p:spPr>
              <a:xfrm>
                <a:off x="2774220" y="2334680"/>
                <a:ext cx="192505" cy="192505"/>
              </a:xfrm>
              <a:prstGeom prst="ellipse">
                <a:avLst/>
              </a:prstGeom>
              <a:solidFill>
                <a:schemeClr val="accent5">
                  <a:lumMod val="10000"/>
                  <a:lumOff val="9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Oval 90">
                <a:extLst>
                  <a:ext uri="{FF2B5EF4-FFF2-40B4-BE49-F238E27FC236}">
                    <a16:creationId xmlns:a16="http://schemas.microsoft.com/office/drawing/2014/main" id="{EE375F96-13DA-C54A-A3C3-3487F7A960E2}"/>
                  </a:ext>
                </a:extLst>
              </p:cNvPr>
              <p:cNvSpPr/>
              <p:nvPr/>
            </p:nvSpPr>
            <p:spPr>
              <a:xfrm>
                <a:off x="2774219" y="2656816"/>
                <a:ext cx="192505" cy="192505"/>
              </a:xfrm>
              <a:prstGeom prst="ellipse">
                <a:avLst/>
              </a:prstGeom>
              <a:solidFill>
                <a:schemeClr val="accent5">
                  <a:lumMod val="10000"/>
                  <a:lumOff val="9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A34B5ABE-F8E7-754F-8028-4B12EFFD82D9}"/>
                </a:ext>
              </a:extLst>
            </p:cNvPr>
            <p:cNvGrpSpPr/>
            <p:nvPr/>
          </p:nvGrpSpPr>
          <p:grpSpPr>
            <a:xfrm>
              <a:off x="4595374" y="2054339"/>
              <a:ext cx="887651" cy="2342274"/>
              <a:chOff x="3590300" y="1744077"/>
              <a:chExt cx="887651" cy="2342274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79" name="Shape 362">
                <a:extLst>
                  <a:ext uri="{FF2B5EF4-FFF2-40B4-BE49-F238E27FC236}">
                    <a16:creationId xmlns:a16="http://schemas.microsoft.com/office/drawing/2014/main" id="{EAAA8FF1-1275-1845-B8F8-BA40C7B99018}"/>
                  </a:ext>
                </a:extLst>
              </p:cNvPr>
              <p:cNvSpPr/>
              <p:nvPr/>
            </p:nvSpPr>
            <p:spPr>
              <a:xfrm>
                <a:off x="3757697" y="1744077"/>
                <a:ext cx="552859" cy="165534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9525" cap="flat" cmpd="sng">
                <a:solidFill>
                  <a:srgbClr val="D9D9D9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" name="Shape 363">
                <a:extLst>
                  <a:ext uri="{FF2B5EF4-FFF2-40B4-BE49-F238E27FC236}">
                    <a16:creationId xmlns:a16="http://schemas.microsoft.com/office/drawing/2014/main" id="{59BFB66C-87E3-8C45-96F3-68BF31433382}"/>
                  </a:ext>
                </a:extLst>
              </p:cNvPr>
              <p:cNvSpPr txBox="1"/>
              <p:nvPr/>
            </p:nvSpPr>
            <p:spPr>
              <a:xfrm>
                <a:off x="3590300" y="3888951"/>
                <a:ext cx="887651" cy="197400"/>
              </a:xfrm>
              <a:prstGeom prst="rect">
                <a:avLst/>
              </a:prstGeom>
              <a:solidFill>
                <a:srgbClr val="FFFFFF"/>
              </a:solidFill>
              <a:ln w="9525" cap="flat" cmpd="sng">
                <a:solidFill>
                  <a:srgbClr val="D9D9D9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999999"/>
                  </a:buClr>
                  <a:buSzPct val="25000"/>
                  <a:buFont typeface="Open Sans"/>
                  <a:buNone/>
                </a:pPr>
                <a:r>
                  <a:rPr lang="en-US" sz="900" b="1" i="0" u="none" strike="noStrike" cap="none">
                    <a:solidFill>
                      <a:srgbClr val="999999"/>
                    </a:solidFill>
                    <a:latin typeface="DINOT" panose="020B0504020101020102" pitchFamily="34" charset="77"/>
                    <a:ea typeface="Open Sans"/>
                    <a:cs typeface="DINOT" panose="020B0504020101020102" pitchFamily="34" charset="77"/>
                    <a:sym typeface="Open Sans"/>
                  </a:rPr>
                  <a:t>Hidden layer</a:t>
                </a:r>
              </a:p>
            </p:txBody>
          </p:sp>
          <p:sp>
            <p:nvSpPr>
              <p:cNvPr id="94" name="Oval 93">
                <a:extLst>
                  <a:ext uri="{FF2B5EF4-FFF2-40B4-BE49-F238E27FC236}">
                    <a16:creationId xmlns:a16="http://schemas.microsoft.com/office/drawing/2014/main" id="{850CD82B-9E64-DA49-A9D7-F9BA929B0A24}"/>
                  </a:ext>
                </a:extLst>
              </p:cNvPr>
              <p:cNvSpPr/>
              <p:nvPr/>
            </p:nvSpPr>
            <p:spPr>
              <a:xfrm>
                <a:off x="3937273" y="2692276"/>
                <a:ext cx="192505" cy="192505"/>
              </a:xfrm>
              <a:prstGeom prst="ellipse">
                <a:avLst/>
              </a:prstGeom>
              <a:solidFill>
                <a:schemeClr val="accent5">
                  <a:lumMod val="10000"/>
                  <a:lumOff val="9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43E18443-9132-DC43-B513-68804B89F5DE}"/>
                  </a:ext>
                </a:extLst>
              </p:cNvPr>
              <p:cNvSpPr/>
              <p:nvPr/>
            </p:nvSpPr>
            <p:spPr>
              <a:xfrm>
                <a:off x="3937272" y="3014412"/>
                <a:ext cx="192505" cy="192505"/>
              </a:xfrm>
              <a:prstGeom prst="ellipse">
                <a:avLst/>
              </a:prstGeom>
              <a:solidFill>
                <a:schemeClr val="accent5">
                  <a:lumMod val="10000"/>
                  <a:lumOff val="9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3A3405BE-0103-E14F-89E5-A7095B8E8C7D}"/>
                  </a:ext>
                </a:extLst>
              </p:cNvPr>
              <p:cNvSpPr/>
              <p:nvPr/>
            </p:nvSpPr>
            <p:spPr>
              <a:xfrm>
                <a:off x="3937272" y="1925396"/>
                <a:ext cx="192505" cy="192505"/>
              </a:xfrm>
              <a:prstGeom prst="ellipse">
                <a:avLst/>
              </a:prstGeom>
              <a:solidFill>
                <a:schemeClr val="accent5">
                  <a:lumMod val="10000"/>
                  <a:lumOff val="9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Oval 96">
                <a:extLst>
                  <a:ext uri="{FF2B5EF4-FFF2-40B4-BE49-F238E27FC236}">
                    <a16:creationId xmlns:a16="http://schemas.microsoft.com/office/drawing/2014/main" id="{BBDFD49E-B61B-8A45-8F86-40DC4227CF9C}"/>
                  </a:ext>
                </a:extLst>
              </p:cNvPr>
              <p:cNvSpPr/>
              <p:nvPr/>
            </p:nvSpPr>
            <p:spPr>
              <a:xfrm>
                <a:off x="3937271" y="2247532"/>
                <a:ext cx="192505" cy="192505"/>
              </a:xfrm>
              <a:prstGeom prst="ellipse">
                <a:avLst/>
              </a:prstGeom>
              <a:solidFill>
                <a:schemeClr val="accent5">
                  <a:lumMod val="10000"/>
                  <a:lumOff val="9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4C302D4C-8204-3146-BF8C-A1D21A381746}"/>
              </a:ext>
            </a:extLst>
          </p:cNvPr>
          <p:cNvGrpSpPr/>
          <p:nvPr/>
        </p:nvGrpSpPr>
        <p:grpSpPr>
          <a:xfrm>
            <a:off x="2815822" y="1914473"/>
            <a:ext cx="3265514" cy="1915738"/>
            <a:chOff x="2815822" y="1914473"/>
            <a:chExt cx="3265514" cy="1915738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EAC4C6F6-AEB8-6246-A7FD-46087DCAA642}"/>
                </a:ext>
              </a:extLst>
            </p:cNvPr>
            <p:cNvCxnSpPr>
              <a:cxnSpLocks/>
              <a:endCxn id="3" idx="2"/>
            </p:cNvCxnSpPr>
            <p:nvPr/>
          </p:nvCxnSpPr>
          <p:spPr>
            <a:xfrm flipV="1">
              <a:off x="2815823" y="1914473"/>
              <a:ext cx="963472" cy="643322"/>
            </a:xfrm>
            <a:prstGeom prst="straightConnector1">
              <a:avLst/>
            </a:prstGeom>
            <a:ln>
              <a:solidFill>
                <a:schemeClr val="bg2">
                  <a:lumMod val="90000"/>
                </a:schemeClr>
              </a:solidFill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9FBE67C7-196C-5F4A-B6B2-C95EF22A639B}"/>
                </a:ext>
              </a:extLst>
            </p:cNvPr>
            <p:cNvCxnSpPr>
              <a:cxnSpLocks/>
              <a:endCxn id="87" idx="2"/>
            </p:cNvCxnSpPr>
            <p:nvPr/>
          </p:nvCxnSpPr>
          <p:spPr>
            <a:xfrm flipV="1">
              <a:off x="2815823" y="2236609"/>
              <a:ext cx="963471" cy="321186"/>
            </a:xfrm>
            <a:prstGeom prst="straightConnector1">
              <a:avLst/>
            </a:prstGeom>
            <a:ln>
              <a:solidFill>
                <a:schemeClr val="bg2">
                  <a:lumMod val="90000"/>
                </a:schemeClr>
              </a:solidFill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5F38B07E-E287-704B-93ED-F214AE4B2A9D}"/>
                </a:ext>
              </a:extLst>
            </p:cNvPr>
            <p:cNvCxnSpPr>
              <a:cxnSpLocks/>
            </p:cNvCxnSpPr>
            <p:nvPr/>
          </p:nvCxnSpPr>
          <p:spPr>
            <a:xfrm>
              <a:off x="2815823" y="2557794"/>
              <a:ext cx="963470" cy="183400"/>
            </a:xfrm>
            <a:prstGeom prst="straightConnector1">
              <a:avLst/>
            </a:prstGeom>
            <a:ln>
              <a:solidFill>
                <a:schemeClr val="bg2">
                  <a:lumMod val="90000"/>
                </a:schemeClr>
              </a:solidFill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03BB5F19-8B95-E042-9458-E9BE7DED1D92}"/>
                </a:ext>
              </a:extLst>
            </p:cNvPr>
            <p:cNvCxnSpPr>
              <a:cxnSpLocks/>
            </p:cNvCxnSpPr>
            <p:nvPr/>
          </p:nvCxnSpPr>
          <p:spPr>
            <a:xfrm>
              <a:off x="2815823" y="2552125"/>
              <a:ext cx="963470" cy="490467"/>
            </a:xfrm>
            <a:prstGeom prst="straightConnector1">
              <a:avLst/>
            </a:prstGeom>
            <a:ln>
              <a:solidFill>
                <a:schemeClr val="bg2">
                  <a:lumMod val="90000"/>
                </a:schemeClr>
              </a:solidFill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CB62ABAE-F064-3F40-8CBB-0554FB4705E2}"/>
                </a:ext>
              </a:extLst>
            </p:cNvPr>
            <p:cNvCxnSpPr>
              <a:cxnSpLocks/>
              <a:stCxn id="112" idx="6"/>
              <a:endCxn id="88" idx="1"/>
            </p:cNvCxnSpPr>
            <p:nvPr/>
          </p:nvCxnSpPr>
          <p:spPr>
            <a:xfrm>
              <a:off x="2816684" y="2564768"/>
              <a:ext cx="990803" cy="875246"/>
            </a:xfrm>
            <a:prstGeom prst="straightConnector1">
              <a:avLst/>
            </a:prstGeom>
            <a:ln>
              <a:solidFill>
                <a:schemeClr val="bg2">
                  <a:lumMod val="90000"/>
                </a:schemeClr>
              </a:solidFill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820D45EA-C330-F64C-A80C-9CD0A4FA65C3}"/>
                </a:ext>
              </a:extLst>
            </p:cNvPr>
            <p:cNvCxnSpPr>
              <a:cxnSpLocks/>
              <a:stCxn id="112" idx="6"/>
              <a:endCxn id="89" idx="2"/>
            </p:cNvCxnSpPr>
            <p:nvPr/>
          </p:nvCxnSpPr>
          <p:spPr>
            <a:xfrm>
              <a:off x="2816684" y="2564768"/>
              <a:ext cx="962610" cy="1265443"/>
            </a:xfrm>
            <a:prstGeom prst="straightConnector1">
              <a:avLst/>
            </a:prstGeom>
            <a:ln>
              <a:solidFill>
                <a:schemeClr val="bg2">
                  <a:lumMod val="90000"/>
                </a:schemeClr>
              </a:solidFill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29EFB494-6143-3F42-B68F-BECF03574F99}"/>
                </a:ext>
              </a:extLst>
            </p:cNvPr>
            <p:cNvCxnSpPr>
              <a:cxnSpLocks/>
              <a:endCxn id="87" idx="2"/>
            </p:cNvCxnSpPr>
            <p:nvPr/>
          </p:nvCxnSpPr>
          <p:spPr>
            <a:xfrm flipV="1">
              <a:off x="2815823" y="2236609"/>
              <a:ext cx="963471" cy="645402"/>
            </a:xfrm>
            <a:prstGeom prst="straightConnector1">
              <a:avLst/>
            </a:prstGeom>
            <a:ln>
              <a:solidFill>
                <a:schemeClr val="bg2">
                  <a:lumMod val="90000"/>
                </a:schemeClr>
              </a:solidFill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E660DB09-48D5-704D-B6A5-55D8EF8F082A}"/>
                </a:ext>
              </a:extLst>
            </p:cNvPr>
            <p:cNvCxnSpPr>
              <a:cxnSpLocks/>
              <a:endCxn id="88" idx="2"/>
            </p:cNvCxnSpPr>
            <p:nvPr/>
          </p:nvCxnSpPr>
          <p:spPr>
            <a:xfrm>
              <a:off x="2815823" y="2886383"/>
              <a:ext cx="963472" cy="621692"/>
            </a:xfrm>
            <a:prstGeom prst="straightConnector1">
              <a:avLst/>
            </a:prstGeom>
            <a:ln>
              <a:solidFill>
                <a:schemeClr val="bg2">
                  <a:lumMod val="90000"/>
                </a:schemeClr>
              </a:solidFill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37018261-45EA-E24F-82EF-085FF8F06706}"/>
                </a:ext>
              </a:extLst>
            </p:cNvPr>
            <p:cNvCxnSpPr>
              <a:cxnSpLocks/>
              <a:stCxn id="113" idx="6"/>
              <a:endCxn id="91" idx="2"/>
            </p:cNvCxnSpPr>
            <p:nvPr/>
          </p:nvCxnSpPr>
          <p:spPr>
            <a:xfrm>
              <a:off x="2816683" y="2886904"/>
              <a:ext cx="962610" cy="176427"/>
            </a:xfrm>
            <a:prstGeom prst="straightConnector1">
              <a:avLst/>
            </a:prstGeom>
            <a:ln>
              <a:solidFill>
                <a:schemeClr val="bg2">
                  <a:lumMod val="90000"/>
                </a:schemeClr>
              </a:solidFill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5D04B6B9-5B04-C640-84FB-C34916C4DFB1}"/>
                </a:ext>
              </a:extLst>
            </p:cNvPr>
            <p:cNvCxnSpPr>
              <a:cxnSpLocks/>
              <a:stCxn id="111" idx="6"/>
            </p:cNvCxnSpPr>
            <p:nvPr/>
          </p:nvCxnSpPr>
          <p:spPr>
            <a:xfrm flipV="1">
              <a:off x="2816684" y="2746086"/>
              <a:ext cx="971145" cy="462954"/>
            </a:xfrm>
            <a:prstGeom prst="straightConnector1">
              <a:avLst/>
            </a:prstGeom>
            <a:ln>
              <a:solidFill>
                <a:schemeClr val="bg2">
                  <a:lumMod val="90000"/>
                </a:schemeClr>
              </a:solidFill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445EA6DC-AD58-EB4C-A82B-7BB0C14D5717}"/>
                </a:ext>
              </a:extLst>
            </p:cNvPr>
            <p:cNvCxnSpPr>
              <a:cxnSpLocks/>
              <a:endCxn id="89" idx="2"/>
            </p:cNvCxnSpPr>
            <p:nvPr/>
          </p:nvCxnSpPr>
          <p:spPr>
            <a:xfrm>
              <a:off x="2815823" y="3204147"/>
              <a:ext cx="963471" cy="626064"/>
            </a:xfrm>
            <a:prstGeom prst="straightConnector1">
              <a:avLst/>
            </a:prstGeom>
            <a:ln>
              <a:solidFill>
                <a:schemeClr val="bg2">
                  <a:lumMod val="90000"/>
                </a:schemeClr>
              </a:solidFill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984E6737-E8D4-C04F-8CBB-495D46A5F85E}"/>
                </a:ext>
              </a:extLst>
            </p:cNvPr>
            <p:cNvCxnSpPr>
              <a:cxnSpLocks/>
              <a:endCxn id="3" idx="2"/>
            </p:cNvCxnSpPr>
            <p:nvPr/>
          </p:nvCxnSpPr>
          <p:spPr>
            <a:xfrm flipV="1">
              <a:off x="2815822" y="1914473"/>
              <a:ext cx="963473" cy="1289074"/>
            </a:xfrm>
            <a:prstGeom prst="straightConnector1">
              <a:avLst/>
            </a:prstGeom>
            <a:ln>
              <a:solidFill>
                <a:schemeClr val="bg2">
                  <a:lumMod val="90000"/>
                </a:schemeClr>
              </a:solidFill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39F17582-A9C5-9D4F-8A93-F74E7431BE2D}"/>
                </a:ext>
              </a:extLst>
            </p:cNvPr>
            <p:cNvCxnSpPr>
              <a:cxnSpLocks/>
              <a:endCxn id="96" idx="2"/>
            </p:cNvCxnSpPr>
            <p:nvPr/>
          </p:nvCxnSpPr>
          <p:spPr>
            <a:xfrm>
              <a:off x="3971798" y="1915924"/>
              <a:ext cx="970548" cy="415987"/>
            </a:xfrm>
            <a:prstGeom prst="straightConnector1">
              <a:avLst/>
            </a:prstGeom>
            <a:ln>
              <a:solidFill>
                <a:schemeClr val="bg2">
                  <a:lumMod val="90000"/>
                </a:schemeClr>
              </a:solidFill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482969F8-C8DD-3348-8068-66BB891658C4}"/>
                </a:ext>
              </a:extLst>
            </p:cNvPr>
            <p:cNvCxnSpPr>
              <a:cxnSpLocks/>
              <a:stCxn id="87" idx="6"/>
              <a:endCxn id="97" idx="2"/>
            </p:cNvCxnSpPr>
            <p:nvPr/>
          </p:nvCxnSpPr>
          <p:spPr>
            <a:xfrm>
              <a:off x="3971799" y="2236609"/>
              <a:ext cx="970546" cy="417438"/>
            </a:xfrm>
            <a:prstGeom prst="straightConnector1">
              <a:avLst/>
            </a:prstGeom>
            <a:ln>
              <a:solidFill>
                <a:schemeClr val="bg2">
                  <a:lumMod val="90000"/>
                </a:schemeClr>
              </a:solidFill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85D5E1A0-A93D-7F4A-B576-5083AA245446}"/>
                </a:ext>
              </a:extLst>
            </p:cNvPr>
            <p:cNvCxnSpPr>
              <a:cxnSpLocks/>
              <a:stCxn id="90" idx="6"/>
              <a:endCxn id="94" idx="2"/>
            </p:cNvCxnSpPr>
            <p:nvPr/>
          </p:nvCxnSpPr>
          <p:spPr>
            <a:xfrm>
              <a:off x="3971799" y="2741195"/>
              <a:ext cx="970548" cy="357596"/>
            </a:xfrm>
            <a:prstGeom prst="straightConnector1">
              <a:avLst/>
            </a:prstGeom>
            <a:ln>
              <a:solidFill>
                <a:schemeClr val="bg2">
                  <a:lumMod val="90000"/>
                </a:schemeClr>
              </a:solidFill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691B8FEA-85E2-8645-B384-61BD9C3D32CC}"/>
                </a:ext>
              </a:extLst>
            </p:cNvPr>
            <p:cNvCxnSpPr>
              <a:cxnSpLocks/>
              <a:stCxn id="91" idx="6"/>
              <a:endCxn id="97" idx="2"/>
            </p:cNvCxnSpPr>
            <p:nvPr/>
          </p:nvCxnSpPr>
          <p:spPr>
            <a:xfrm flipV="1">
              <a:off x="3971798" y="2654047"/>
              <a:ext cx="970547" cy="409284"/>
            </a:xfrm>
            <a:prstGeom prst="straightConnector1">
              <a:avLst/>
            </a:prstGeom>
            <a:ln>
              <a:solidFill>
                <a:schemeClr val="bg2">
                  <a:lumMod val="90000"/>
                </a:schemeClr>
              </a:solidFill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93" name="Straight Arrow Connector 92">
              <a:extLst>
                <a:ext uri="{FF2B5EF4-FFF2-40B4-BE49-F238E27FC236}">
                  <a16:creationId xmlns:a16="http://schemas.microsoft.com/office/drawing/2014/main" id="{D1FD242B-3B55-9440-9E94-D714881E08E0}"/>
                </a:ext>
              </a:extLst>
            </p:cNvPr>
            <p:cNvCxnSpPr>
              <a:cxnSpLocks/>
              <a:stCxn id="88" idx="6"/>
              <a:endCxn id="94" idx="2"/>
            </p:cNvCxnSpPr>
            <p:nvPr/>
          </p:nvCxnSpPr>
          <p:spPr>
            <a:xfrm flipV="1">
              <a:off x="3971800" y="3098791"/>
              <a:ext cx="970547" cy="409284"/>
            </a:xfrm>
            <a:prstGeom prst="straightConnector1">
              <a:avLst/>
            </a:prstGeom>
            <a:ln>
              <a:solidFill>
                <a:schemeClr val="bg2">
                  <a:lumMod val="90000"/>
                </a:schemeClr>
              </a:solidFill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02F63AC8-8CD3-EA49-AF1A-CBB375066B19}"/>
                </a:ext>
              </a:extLst>
            </p:cNvPr>
            <p:cNvCxnSpPr>
              <a:cxnSpLocks/>
              <a:stCxn id="89" idx="6"/>
              <a:endCxn id="95" idx="2"/>
            </p:cNvCxnSpPr>
            <p:nvPr/>
          </p:nvCxnSpPr>
          <p:spPr>
            <a:xfrm flipV="1">
              <a:off x="3971799" y="3420927"/>
              <a:ext cx="970547" cy="409284"/>
            </a:xfrm>
            <a:prstGeom prst="straightConnector1">
              <a:avLst/>
            </a:prstGeom>
            <a:ln>
              <a:solidFill>
                <a:schemeClr val="bg2">
                  <a:lumMod val="90000"/>
                </a:schemeClr>
              </a:solidFill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370F5651-AB68-DF4C-821D-DF8DBFA634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71796" y="2329443"/>
              <a:ext cx="970547" cy="409284"/>
            </a:xfrm>
            <a:prstGeom prst="straightConnector1">
              <a:avLst/>
            </a:prstGeom>
            <a:ln>
              <a:solidFill>
                <a:schemeClr val="bg2">
                  <a:lumMod val="90000"/>
                </a:schemeClr>
              </a:solidFill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5D65B415-9649-D348-9780-6DCEF2B594CE}"/>
                </a:ext>
              </a:extLst>
            </p:cNvPr>
            <p:cNvCxnSpPr>
              <a:cxnSpLocks/>
              <a:endCxn id="97" idx="2"/>
            </p:cNvCxnSpPr>
            <p:nvPr/>
          </p:nvCxnSpPr>
          <p:spPr>
            <a:xfrm flipV="1">
              <a:off x="3979638" y="2654047"/>
              <a:ext cx="962707" cy="91646"/>
            </a:xfrm>
            <a:prstGeom prst="straightConnector1">
              <a:avLst/>
            </a:prstGeom>
            <a:ln>
              <a:solidFill>
                <a:schemeClr val="bg2">
                  <a:lumMod val="90000"/>
                </a:schemeClr>
              </a:solidFill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id="{C70B20BF-A1D2-9242-8C50-D635F9807B8C}"/>
                </a:ext>
              </a:extLst>
            </p:cNvPr>
            <p:cNvCxnSpPr>
              <a:cxnSpLocks/>
              <a:stCxn id="91" idx="6"/>
              <a:endCxn id="95" idx="2"/>
            </p:cNvCxnSpPr>
            <p:nvPr/>
          </p:nvCxnSpPr>
          <p:spPr>
            <a:xfrm>
              <a:off x="3971798" y="3063331"/>
              <a:ext cx="970548" cy="357596"/>
            </a:xfrm>
            <a:prstGeom prst="straightConnector1">
              <a:avLst/>
            </a:prstGeom>
            <a:ln>
              <a:solidFill>
                <a:schemeClr val="bg2">
                  <a:lumMod val="90000"/>
                </a:schemeClr>
              </a:solidFill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14" name="Straight Arrow Connector 113">
              <a:extLst>
                <a:ext uri="{FF2B5EF4-FFF2-40B4-BE49-F238E27FC236}">
                  <a16:creationId xmlns:a16="http://schemas.microsoft.com/office/drawing/2014/main" id="{6D7291CF-8507-4149-A565-C7FE60BFF45C}"/>
                </a:ext>
              </a:extLst>
            </p:cNvPr>
            <p:cNvCxnSpPr>
              <a:cxnSpLocks/>
              <a:stCxn id="89" idx="6"/>
              <a:endCxn id="96" idx="2"/>
            </p:cNvCxnSpPr>
            <p:nvPr/>
          </p:nvCxnSpPr>
          <p:spPr>
            <a:xfrm flipV="1">
              <a:off x="3971799" y="2331911"/>
              <a:ext cx="970547" cy="1498300"/>
            </a:xfrm>
            <a:prstGeom prst="straightConnector1">
              <a:avLst/>
            </a:prstGeom>
            <a:ln>
              <a:solidFill>
                <a:schemeClr val="bg2">
                  <a:lumMod val="90000"/>
                </a:schemeClr>
              </a:solidFill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15" name="Straight Arrow Connector 114">
              <a:extLst>
                <a:ext uri="{FF2B5EF4-FFF2-40B4-BE49-F238E27FC236}">
                  <a16:creationId xmlns:a16="http://schemas.microsoft.com/office/drawing/2014/main" id="{7BA3DC5D-7848-AF42-846C-E3637236178C}"/>
                </a:ext>
              </a:extLst>
            </p:cNvPr>
            <p:cNvCxnSpPr>
              <a:cxnSpLocks/>
              <a:stCxn id="88" idx="6"/>
              <a:endCxn id="95" idx="2"/>
            </p:cNvCxnSpPr>
            <p:nvPr/>
          </p:nvCxnSpPr>
          <p:spPr>
            <a:xfrm flipV="1">
              <a:off x="3971800" y="3420927"/>
              <a:ext cx="970546" cy="87148"/>
            </a:xfrm>
            <a:prstGeom prst="straightConnector1">
              <a:avLst/>
            </a:prstGeom>
            <a:ln>
              <a:solidFill>
                <a:schemeClr val="bg2">
                  <a:lumMod val="90000"/>
                </a:schemeClr>
              </a:solidFill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9A52DDF0-A47A-AB4B-AE4F-DCC51A52CE85}"/>
                </a:ext>
              </a:extLst>
            </p:cNvPr>
            <p:cNvCxnSpPr>
              <a:cxnSpLocks/>
              <a:endCxn id="94" idx="2"/>
            </p:cNvCxnSpPr>
            <p:nvPr/>
          </p:nvCxnSpPr>
          <p:spPr>
            <a:xfrm>
              <a:off x="3958964" y="3058724"/>
              <a:ext cx="983383" cy="40067"/>
            </a:xfrm>
            <a:prstGeom prst="straightConnector1">
              <a:avLst/>
            </a:prstGeom>
            <a:ln>
              <a:solidFill>
                <a:schemeClr val="bg2">
                  <a:lumMod val="90000"/>
                </a:schemeClr>
              </a:solidFill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17" name="Straight Arrow Connector 116">
              <a:extLst>
                <a:ext uri="{FF2B5EF4-FFF2-40B4-BE49-F238E27FC236}">
                  <a16:creationId xmlns:a16="http://schemas.microsoft.com/office/drawing/2014/main" id="{88349DFD-FF90-6D4F-9069-F3C3FD80A94D}"/>
                </a:ext>
              </a:extLst>
            </p:cNvPr>
            <p:cNvCxnSpPr>
              <a:cxnSpLocks/>
              <a:stCxn id="96" idx="6"/>
              <a:endCxn id="122" idx="2"/>
            </p:cNvCxnSpPr>
            <p:nvPr/>
          </p:nvCxnSpPr>
          <p:spPr>
            <a:xfrm>
              <a:off x="5134851" y="2331911"/>
              <a:ext cx="946485" cy="362488"/>
            </a:xfrm>
            <a:prstGeom prst="straightConnector1">
              <a:avLst/>
            </a:prstGeom>
            <a:ln>
              <a:solidFill>
                <a:schemeClr val="bg2">
                  <a:lumMod val="90000"/>
                </a:schemeClr>
              </a:solidFill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21" name="Straight Arrow Connector 120">
              <a:extLst>
                <a:ext uri="{FF2B5EF4-FFF2-40B4-BE49-F238E27FC236}">
                  <a16:creationId xmlns:a16="http://schemas.microsoft.com/office/drawing/2014/main" id="{A2D9110B-866B-A04F-8C52-C5DA2CCA48C1}"/>
                </a:ext>
              </a:extLst>
            </p:cNvPr>
            <p:cNvCxnSpPr>
              <a:cxnSpLocks/>
              <a:stCxn id="97" idx="6"/>
              <a:endCxn id="120" idx="2"/>
            </p:cNvCxnSpPr>
            <p:nvPr/>
          </p:nvCxnSpPr>
          <p:spPr>
            <a:xfrm>
              <a:off x="5134850" y="2654047"/>
              <a:ext cx="946486" cy="489690"/>
            </a:xfrm>
            <a:prstGeom prst="straightConnector1">
              <a:avLst/>
            </a:prstGeom>
            <a:ln>
              <a:solidFill>
                <a:schemeClr val="bg2">
                  <a:lumMod val="90000"/>
                </a:schemeClr>
              </a:solidFill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EC02DB7E-B067-1344-B671-2EA2E186B87A}"/>
                </a:ext>
              </a:extLst>
            </p:cNvPr>
            <p:cNvCxnSpPr>
              <a:cxnSpLocks/>
              <a:stCxn id="94" idx="6"/>
              <a:endCxn id="122" idx="2"/>
            </p:cNvCxnSpPr>
            <p:nvPr/>
          </p:nvCxnSpPr>
          <p:spPr>
            <a:xfrm flipV="1">
              <a:off x="5134852" y="2694399"/>
              <a:ext cx="946484" cy="404392"/>
            </a:xfrm>
            <a:prstGeom prst="straightConnector1">
              <a:avLst/>
            </a:prstGeom>
            <a:ln>
              <a:solidFill>
                <a:schemeClr val="bg2">
                  <a:lumMod val="90000"/>
                </a:schemeClr>
              </a:solidFill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25" name="Straight Arrow Connector 124">
              <a:extLst>
                <a:ext uri="{FF2B5EF4-FFF2-40B4-BE49-F238E27FC236}">
                  <a16:creationId xmlns:a16="http://schemas.microsoft.com/office/drawing/2014/main" id="{D32B5F69-7F81-6047-ACA6-E5883274FBCD}"/>
                </a:ext>
              </a:extLst>
            </p:cNvPr>
            <p:cNvCxnSpPr>
              <a:cxnSpLocks/>
              <a:stCxn id="95" idx="6"/>
              <a:endCxn id="122" idx="2"/>
            </p:cNvCxnSpPr>
            <p:nvPr/>
          </p:nvCxnSpPr>
          <p:spPr>
            <a:xfrm flipV="1">
              <a:off x="5134851" y="2694399"/>
              <a:ext cx="946485" cy="726528"/>
            </a:xfrm>
            <a:prstGeom prst="straightConnector1">
              <a:avLst/>
            </a:prstGeom>
            <a:ln>
              <a:solidFill>
                <a:schemeClr val="bg2">
                  <a:lumMod val="90000"/>
                </a:schemeClr>
              </a:solidFill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28" name="Straight Arrow Connector 127">
              <a:extLst>
                <a:ext uri="{FF2B5EF4-FFF2-40B4-BE49-F238E27FC236}">
                  <a16:creationId xmlns:a16="http://schemas.microsoft.com/office/drawing/2014/main" id="{ECEFBB0B-D056-FA43-B0B1-53C282273936}"/>
                </a:ext>
              </a:extLst>
            </p:cNvPr>
            <p:cNvCxnSpPr>
              <a:cxnSpLocks/>
              <a:stCxn id="94" idx="6"/>
              <a:endCxn id="120" idx="2"/>
            </p:cNvCxnSpPr>
            <p:nvPr/>
          </p:nvCxnSpPr>
          <p:spPr>
            <a:xfrm>
              <a:off x="5134852" y="3098791"/>
              <a:ext cx="946484" cy="44946"/>
            </a:xfrm>
            <a:prstGeom prst="straightConnector1">
              <a:avLst/>
            </a:prstGeom>
            <a:ln>
              <a:solidFill>
                <a:schemeClr val="bg2">
                  <a:lumMod val="90000"/>
                </a:schemeClr>
              </a:solidFill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30" name="Straight Arrow Connector 129">
              <a:extLst>
                <a:ext uri="{FF2B5EF4-FFF2-40B4-BE49-F238E27FC236}">
                  <a16:creationId xmlns:a16="http://schemas.microsoft.com/office/drawing/2014/main" id="{248D7F31-B3ED-E040-8481-2EB9ED802745}"/>
                </a:ext>
              </a:extLst>
            </p:cNvPr>
            <p:cNvCxnSpPr>
              <a:cxnSpLocks/>
              <a:stCxn id="95" idx="6"/>
              <a:endCxn id="120" idx="2"/>
            </p:cNvCxnSpPr>
            <p:nvPr/>
          </p:nvCxnSpPr>
          <p:spPr>
            <a:xfrm flipV="1">
              <a:off x="5134851" y="3143737"/>
              <a:ext cx="946485" cy="277190"/>
            </a:xfrm>
            <a:prstGeom prst="straightConnector1">
              <a:avLst/>
            </a:prstGeom>
            <a:ln>
              <a:solidFill>
                <a:schemeClr val="bg2">
                  <a:lumMod val="90000"/>
                </a:schemeClr>
              </a:solidFill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18337626-BCF7-ED46-809A-22B2F9930259}"/>
                </a:ext>
              </a:extLst>
            </p:cNvPr>
            <p:cNvCxnSpPr>
              <a:cxnSpLocks/>
              <a:stCxn id="96" idx="6"/>
            </p:cNvCxnSpPr>
            <p:nvPr/>
          </p:nvCxnSpPr>
          <p:spPr>
            <a:xfrm>
              <a:off x="5134851" y="2331911"/>
              <a:ext cx="914399" cy="818147"/>
            </a:xfrm>
            <a:prstGeom prst="straightConnector1">
              <a:avLst/>
            </a:prstGeom>
            <a:ln>
              <a:solidFill>
                <a:schemeClr val="bg2">
                  <a:lumMod val="9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" name="Curved Connector 6">
            <a:extLst>
              <a:ext uri="{FF2B5EF4-FFF2-40B4-BE49-F238E27FC236}">
                <a16:creationId xmlns:a16="http://schemas.microsoft.com/office/drawing/2014/main" id="{6FB8FB84-CB57-DB4D-BC4D-9E46D4DE2495}"/>
              </a:ext>
            </a:extLst>
          </p:cNvPr>
          <p:cNvCxnSpPr>
            <a:cxnSpLocks/>
            <a:stCxn id="96" idx="6"/>
            <a:endCxn id="3" idx="0"/>
          </p:cNvCxnSpPr>
          <p:nvPr/>
        </p:nvCxnSpPr>
        <p:spPr>
          <a:xfrm flipH="1" flipV="1">
            <a:off x="3875548" y="1818220"/>
            <a:ext cx="1259303" cy="513691"/>
          </a:xfrm>
          <a:prstGeom prst="curvedConnector4">
            <a:avLst>
              <a:gd name="adj1" fmla="val -7151"/>
              <a:gd name="adj2" fmla="val 200240"/>
            </a:avLst>
          </a:prstGeom>
          <a:ln w="19050">
            <a:solidFill>
              <a:schemeClr val="bg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Curved Connector 97">
            <a:extLst>
              <a:ext uri="{FF2B5EF4-FFF2-40B4-BE49-F238E27FC236}">
                <a16:creationId xmlns:a16="http://schemas.microsoft.com/office/drawing/2014/main" id="{6430E6DF-A019-A448-87D7-EBBA0F5A07F4}"/>
              </a:ext>
            </a:extLst>
          </p:cNvPr>
          <p:cNvCxnSpPr>
            <a:cxnSpLocks/>
            <a:stCxn id="95" idx="0"/>
            <a:endCxn id="87" idx="7"/>
          </p:cNvCxnSpPr>
          <p:nvPr/>
        </p:nvCxnSpPr>
        <p:spPr>
          <a:xfrm rot="16200000" flipV="1">
            <a:off x="3913040" y="2199115"/>
            <a:ext cx="1156126" cy="1094992"/>
          </a:xfrm>
          <a:prstGeom prst="curvedConnector3">
            <a:avLst>
              <a:gd name="adj1" fmla="val 122211"/>
            </a:avLst>
          </a:prstGeom>
          <a:ln w="19050">
            <a:solidFill>
              <a:schemeClr val="bg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urved Connector 98">
            <a:extLst>
              <a:ext uri="{FF2B5EF4-FFF2-40B4-BE49-F238E27FC236}">
                <a16:creationId xmlns:a16="http://schemas.microsoft.com/office/drawing/2014/main" id="{600557CD-AFF4-C24A-AF58-032DA159FEEA}"/>
              </a:ext>
            </a:extLst>
          </p:cNvPr>
          <p:cNvCxnSpPr>
            <a:cxnSpLocks/>
            <a:stCxn id="122" idx="0"/>
            <a:endCxn id="96" idx="6"/>
          </p:cNvCxnSpPr>
          <p:nvPr/>
        </p:nvCxnSpPr>
        <p:spPr>
          <a:xfrm rot="16200000" flipV="1">
            <a:off x="5523103" y="1943660"/>
            <a:ext cx="266235" cy="1042738"/>
          </a:xfrm>
          <a:prstGeom prst="curvedConnector2">
            <a:avLst/>
          </a:prstGeom>
          <a:ln w="19050">
            <a:solidFill>
              <a:schemeClr val="bg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97634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Convolution</a:t>
            </a:r>
          </a:p>
        </p:txBody>
      </p:sp>
      <p:pic>
        <p:nvPicPr>
          <p:cNvPr id="131" name="Graphic 130">
            <a:extLst>
              <a:ext uri="{FF2B5EF4-FFF2-40B4-BE49-F238E27FC236}">
                <a16:creationId xmlns:a16="http://schemas.microsoft.com/office/drawing/2014/main" id="{6FF4EDA5-1459-974B-A0EC-C815AC2683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8625" y="2875394"/>
            <a:ext cx="3515303" cy="1240695"/>
          </a:xfrm>
          <a:prstGeom prst="rect">
            <a:avLst/>
          </a:prstGeom>
        </p:spPr>
      </p:pic>
      <p:sp>
        <p:nvSpPr>
          <p:cNvPr id="132" name="TextBox 131">
            <a:extLst>
              <a:ext uri="{FF2B5EF4-FFF2-40B4-BE49-F238E27FC236}">
                <a16:creationId xmlns:a16="http://schemas.microsoft.com/office/drawing/2014/main" id="{CF5E0E77-61A1-B04D-BE48-BB6AFBB44743}"/>
              </a:ext>
            </a:extLst>
          </p:cNvPr>
          <p:cNvSpPr txBox="1"/>
          <p:nvPr/>
        </p:nvSpPr>
        <p:spPr>
          <a:xfrm>
            <a:off x="934351" y="893468"/>
            <a:ext cx="77524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latin typeface="DINOT" panose="020B0504020101020102" pitchFamily="34" charset="77"/>
                <a:cs typeface="DINOT" panose="020B0504020101020102" pitchFamily="34" charset="77"/>
              </a:rPr>
              <a:t>Mathematical operation that measures the similarity of 2 functions</a:t>
            </a:r>
          </a:p>
        </p:txBody>
      </p:sp>
      <p:pic>
        <p:nvPicPr>
          <p:cNvPr id="133" name="Graphic 132">
            <a:extLst>
              <a:ext uri="{FF2B5EF4-FFF2-40B4-BE49-F238E27FC236}">
                <a16:creationId xmlns:a16="http://schemas.microsoft.com/office/drawing/2014/main" id="{C97FE740-9DD7-4542-BCE0-EC1E5FD37C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10572" y="2875394"/>
            <a:ext cx="3846648" cy="1579418"/>
          </a:xfrm>
          <a:prstGeom prst="rect">
            <a:avLst/>
          </a:prstGeom>
        </p:spPr>
      </p:pic>
      <p:sp>
        <p:nvSpPr>
          <p:cNvPr id="134" name="TextBox 133">
            <a:extLst>
              <a:ext uri="{FF2B5EF4-FFF2-40B4-BE49-F238E27FC236}">
                <a16:creationId xmlns:a16="http://schemas.microsoft.com/office/drawing/2014/main" id="{9D139E8B-EFEF-9E41-A47C-5D76C6CE0A6A}"/>
              </a:ext>
            </a:extLst>
          </p:cNvPr>
          <p:cNvSpPr txBox="1"/>
          <p:nvPr/>
        </p:nvSpPr>
        <p:spPr>
          <a:xfrm>
            <a:off x="428625" y="2110085"/>
            <a:ext cx="17315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DINOT" panose="020B0504020101020102" pitchFamily="34" charset="77"/>
                <a:cs typeface="DINOT" panose="020B0504020101020102" pitchFamily="34" charset="77"/>
              </a:rPr>
              <a:t>Continuous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F0AC23C7-1ACE-E247-A62D-48FE00241A15}"/>
              </a:ext>
            </a:extLst>
          </p:cNvPr>
          <p:cNvSpPr txBox="1"/>
          <p:nvPr/>
        </p:nvSpPr>
        <p:spPr>
          <a:xfrm>
            <a:off x="4840146" y="2110085"/>
            <a:ext cx="13308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DINOT" panose="020B0504020101020102" pitchFamily="34" charset="77"/>
                <a:cs typeface="DINOT" panose="020B0504020101020102" pitchFamily="34" charset="77"/>
              </a:rPr>
              <a:t>Discrete</a:t>
            </a:r>
          </a:p>
        </p:txBody>
      </p:sp>
    </p:spTree>
    <p:extLst>
      <p:ext uri="{BB962C8B-B14F-4D97-AF65-F5344CB8AC3E}">
        <p14:creationId xmlns:p14="http://schemas.microsoft.com/office/powerpoint/2010/main" val="16969778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2" grpId="0"/>
      <p:bldP spid="134" grpId="0"/>
      <p:bldP spid="135" grpId="0"/>
    </p:bldLst>
  </p:timing>
</p:sld>
</file>

<file path=ppt/theme/theme1.xml><?xml version="1.0" encoding="utf-8"?>
<a:theme xmlns:a="http://schemas.openxmlformats.org/drawingml/2006/main" name="01-ContentSlidesBG">
  <a:themeElements>
    <a:clrScheme name="INE Corporate Palette 1">
      <a:dk1>
        <a:srgbClr val="000000"/>
      </a:dk1>
      <a:lt1>
        <a:srgbClr val="000000"/>
      </a:lt1>
      <a:dk2>
        <a:srgbClr val="DBDCDE"/>
      </a:dk2>
      <a:lt2>
        <a:srgbClr val="E3E4E5"/>
      </a:lt2>
      <a:accent1>
        <a:srgbClr val="EF7D22"/>
      </a:accent1>
      <a:accent2>
        <a:srgbClr val="E75200"/>
      </a:accent2>
      <a:accent3>
        <a:srgbClr val="FFA766"/>
      </a:accent3>
      <a:accent4>
        <a:srgbClr val="FDD4B8"/>
      </a:accent4>
      <a:accent5>
        <a:srgbClr val="3E1051"/>
      </a:accent5>
      <a:accent6>
        <a:srgbClr val="CEEDFC"/>
      </a:accent6>
      <a:hlink>
        <a:srgbClr val="00AFED"/>
      </a:hlink>
      <a:folHlink>
        <a:srgbClr val="5D0C8B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E_Custom_PPT-Final-theme" id="{C52115E0-0923-6646-AF66-7B039E04EC17}" vid="{441D7B4C-FEC3-F64F-9767-B9DCF3CA9002}"/>
    </a:ext>
  </a:extLst>
</a:theme>
</file>

<file path=ppt/theme/theme2.xml><?xml version="1.0" encoding="utf-8"?>
<a:theme xmlns:a="http://schemas.openxmlformats.org/drawingml/2006/main" name="02-StatementSlideBG">
  <a:themeElements>
    <a:clrScheme name="INE Corporate Palette 1">
      <a:dk1>
        <a:srgbClr val="000000"/>
      </a:dk1>
      <a:lt1>
        <a:srgbClr val="000000"/>
      </a:lt1>
      <a:dk2>
        <a:srgbClr val="DBDCDE"/>
      </a:dk2>
      <a:lt2>
        <a:srgbClr val="E3E4E5"/>
      </a:lt2>
      <a:accent1>
        <a:srgbClr val="EF7D22"/>
      </a:accent1>
      <a:accent2>
        <a:srgbClr val="E75200"/>
      </a:accent2>
      <a:accent3>
        <a:srgbClr val="FFA766"/>
      </a:accent3>
      <a:accent4>
        <a:srgbClr val="FDD4B8"/>
      </a:accent4>
      <a:accent5>
        <a:srgbClr val="3E1051"/>
      </a:accent5>
      <a:accent6>
        <a:srgbClr val="CEEDFC"/>
      </a:accent6>
      <a:hlink>
        <a:srgbClr val="00AFED"/>
      </a:hlink>
      <a:folHlink>
        <a:srgbClr val="5D0C8B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E_Custom_PPT-Final-theme" id="{C52115E0-0923-6646-AF66-7B039E04EC17}" vid="{8A6ACB41-8409-554E-B240-0E5E1E1BA563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INE-nonbranded-PPT-Final-theme</Template>
  <TotalTime>56650</TotalTime>
  <Words>479</Words>
  <Application>Microsoft Macintosh PowerPoint</Application>
  <PresentationFormat>On-screen Show (16:9)</PresentationFormat>
  <Paragraphs>111</Paragraphs>
  <Slides>16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Arial</vt:lpstr>
      <vt:lpstr>Calibri</vt:lpstr>
      <vt:lpstr>Courier</vt:lpstr>
      <vt:lpstr>DIN OT Medium</vt:lpstr>
      <vt:lpstr>DINOT</vt:lpstr>
      <vt:lpstr>Open Sans</vt:lpstr>
      <vt:lpstr>01-ContentSlidesBG</vt:lpstr>
      <vt:lpstr>02-StatementSlideBG</vt:lpstr>
      <vt:lpstr>Google Deep Learning APIs</vt:lpstr>
      <vt:lpstr>Video Overview</vt:lpstr>
      <vt:lpstr>Google Deep Learning APIs</vt:lpstr>
      <vt:lpstr>Training datasets</vt:lpstr>
      <vt:lpstr>Datasets for Object Classification</vt:lpstr>
      <vt:lpstr>Neural Networks Architectures</vt:lpstr>
      <vt:lpstr>Feed-Forward Neural Network Architecture</vt:lpstr>
      <vt:lpstr>Recurrent Neural Network Architecture</vt:lpstr>
      <vt:lpstr>Convolution</vt:lpstr>
      <vt:lpstr>Convolution Neural Network</vt:lpstr>
      <vt:lpstr>Convolution Neural Network</vt:lpstr>
      <vt:lpstr>Convolution Neural Network</vt:lpstr>
      <vt:lpstr>AlexNet - 2012</vt:lpstr>
      <vt:lpstr>Inception - 2014</vt:lpstr>
      <vt:lpstr>Our dataset</vt:lpstr>
      <vt:lpstr>The next 4 videos focus on each  Google Deep Learning API  Thank you for watching</vt:lpstr>
    </vt:vector>
  </TitlesOfParts>
  <Company/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VXLAN Underlay Routing with Open Shortest Path First  (OSPF) </dc:title>
  <dc:creator>Ryan Charlick</dc:creator>
  <cp:lastModifiedBy>Alex Perrier</cp:lastModifiedBy>
  <cp:revision>390</cp:revision>
  <dcterms:created xsi:type="dcterms:W3CDTF">2017-08-24T15:31:08Z</dcterms:created>
  <dcterms:modified xsi:type="dcterms:W3CDTF">2018-06-14T07:56:20Z</dcterms:modified>
</cp:coreProperties>
</file>